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508522" y="3083079"/>
            <a:ext cx="600710" cy="598170"/>
          </a:xfrm>
          <a:custGeom>
            <a:avLst/>
            <a:gdLst/>
            <a:ahLst/>
            <a:cxnLst/>
            <a:rect l="l" t="t" r="r" b="b"/>
            <a:pathLst>
              <a:path w="600709" h="598170">
                <a:moveTo>
                  <a:pt x="300266" y="597989"/>
                </a:moveTo>
                <a:lnTo>
                  <a:pt x="251558" y="594076"/>
                </a:lnTo>
                <a:lnTo>
                  <a:pt x="205353" y="582747"/>
                </a:lnTo>
                <a:lnTo>
                  <a:pt x="162270" y="564618"/>
                </a:lnTo>
                <a:lnTo>
                  <a:pt x="122926" y="540304"/>
                </a:lnTo>
                <a:lnTo>
                  <a:pt x="87940" y="510421"/>
                </a:lnTo>
                <a:lnTo>
                  <a:pt x="57929" y="475583"/>
                </a:lnTo>
                <a:lnTo>
                  <a:pt x="33512" y="436406"/>
                </a:lnTo>
                <a:lnTo>
                  <a:pt x="15306" y="393505"/>
                </a:lnTo>
                <a:lnTo>
                  <a:pt x="3929" y="347496"/>
                </a:lnTo>
                <a:lnTo>
                  <a:pt x="0" y="298994"/>
                </a:lnTo>
                <a:lnTo>
                  <a:pt x="3929" y="250492"/>
                </a:lnTo>
                <a:lnTo>
                  <a:pt x="15306" y="204483"/>
                </a:lnTo>
                <a:lnTo>
                  <a:pt x="33512" y="161583"/>
                </a:lnTo>
                <a:lnTo>
                  <a:pt x="57929" y="122406"/>
                </a:lnTo>
                <a:lnTo>
                  <a:pt x="87940" y="87568"/>
                </a:lnTo>
                <a:lnTo>
                  <a:pt x="122926" y="57684"/>
                </a:lnTo>
                <a:lnTo>
                  <a:pt x="162270" y="33370"/>
                </a:lnTo>
                <a:lnTo>
                  <a:pt x="205353" y="15241"/>
                </a:lnTo>
                <a:lnTo>
                  <a:pt x="251558" y="3912"/>
                </a:lnTo>
                <a:lnTo>
                  <a:pt x="300266" y="0"/>
                </a:lnTo>
                <a:lnTo>
                  <a:pt x="348974" y="3912"/>
                </a:lnTo>
                <a:lnTo>
                  <a:pt x="395179" y="15241"/>
                </a:lnTo>
                <a:lnTo>
                  <a:pt x="438262" y="33370"/>
                </a:lnTo>
                <a:lnTo>
                  <a:pt x="477606" y="57684"/>
                </a:lnTo>
                <a:lnTo>
                  <a:pt x="512592" y="87568"/>
                </a:lnTo>
                <a:lnTo>
                  <a:pt x="542603" y="122406"/>
                </a:lnTo>
                <a:lnTo>
                  <a:pt x="567020" y="161583"/>
                </a:lnTo>
                <a:lnTo>
                  <a:pt x="585226" y="204483"/>
                </a:lnTo>
                <a:lnTo>
                  <a:pt x="596603" y="250492"/>
                </a:lnTo>
                <a:lnTo>
                  <a:pt x="600533" y="298994"/>
                </a:lnTo>
                <a:lnTo>
                  <a:pt x="596603" y="347496"/>
                </a:lnTo>
                <a:lnTo>
                  <a:pt x="585226" y="393505"/>
                </a:lnTo>
                <a:lnTo>
                  <a:pt x="567020" y="436406"/>
                </a:lnTo>
                <a:lnTo>
                  <a:pt x="542603" y="475583"/>
                </a:lnTo>
                <a:lnTo>
                  <a:pt x="512592" y="510421"/>
                </a:lnTo>
                <a:lnTo>
                  <a:pt x="477606" y="540304"/>
                </a:lnTo>
                <a:lnTo>
                  <a:pt x="438262" y="564618"/>
                </a:lnTo>
                <a:lnTo>
                  <a:pt x="395179" y="582747"/>
                </a:lnTo>
                <a:lnTo>
                  <a:pt x="348974" y="594076"/>
                </a:lnTo>
                <a:lnTo>
                  <a:pt x="300266" y="597989"/>
                </a:lnTo>
                <a:close/>
              </a:path>
            </a:pathLst>
          </a:custGeom>
          <a:solidFill>
            <a:srgbClr val="209D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841575" y="3083089"/>
            <a:ext cx="934085" cy="598170"/>
          </a:xfrm>
          <a:custGeom>
            <a:avLst/>
            <a:gdLst/>
            <a:ahLst/>
            <a:cxnLst/>
            <a:rect l="l" t="t" r="r" b="b"/>
            <a:pathLst>
              <a:path w="934084" h="598170">
                <a:moveTo>
                  <a:pt x="933767" y="298996"/>
                </a:moveTo>
                <a:lnTo>
                  <a:pt x="929830" y="250482"/>
                </a:lnTo>
                <a:lnTo>
                  <a:pt x="918464" y="204482"/>
                </a:lnTo>
                <a:lnTo>
                  <a:pt x="900252" y="161582"/>
                </a:lnTo>
                <a:lnTo>
                  <a:pt x="875830" y="122402"/>
                </a:lnTo>
                <a:lnTo>
                  <a:pt x="845820" y="87566"/>
                </a:lnTo>
                <a:lnTo>
                  <a:pt x="810844" y="57683"/>
                </a:lnTo>
                <a:lnTo>
                  <a:pt x="771499" y="33362"/>
                </a:lnTo>
                <a:lnTo>
                  <a:pt x="728408" y="15240"/>
                </a:lnTo>
                <a:lnTo>
                  <a:pt x="682205" y="3911"/>
                </a:lnTo>
                <a:lnTo>
                  <a:pt x="633501" y="0"/>
                </a:lnTo>
                <a:lnTo>
                  <a:pt x="584796" y="3911"/>
                </a:lnTo>
                <a:lnTo>
                  <a:pt x="538581" y="15240"/>
                </a:lnTo>
                <a:lnTo>
                  <a:pt x="495503" y="33362"/>
                </a:lnTo>
                <a:lnTo>
                  <a:pt x="466966" y="51003"/>
                </a:lnTo>
                <a:lnTo>
                  <a:pt x="438429" y="33362"/>
                </a:lnTo>
                <a:lnTo>
                  <a:pt x="395351" y="15240"/>
                </a:lnTo>
                <a:lnTo>
                  <a:pt x="349148" y="3911"/>
                </a:lnTo>
                <a:lnTo>
                  <a:pt x="300443" y="0"/>
                </a:lnTo>
                <a:lnTo>
                  <a:pt x="251726" y="3911"/>
                </a:lnTo>
                <a:lnTo>
                  <a:pt x="205511" y="15240"/>
                </a:lnTo>
                <a:lnTo>
                  <a:pt x="162407" y="33362"/>
                </a:lnTo>
                <a:lnTo>
                  <a:pt x="123037" y="57683"/>
                </a:lnTo>
                <a:lnTo>
                  <a:pt x="88023" y="87566"/>
                </a:lnTo>
                <a:lnTo>
                  <a:pt x="57988" y="122402"/>
                </a:lnTo>
                <a:lnTo>
                  <a:pt x="33553" y="161582"/>
                </a:lnTo>
                <a:lnTo>
                  <a:pt x="15328" y="204482"/>
                </a:lnTo>
                <a:lnTo>
                  <a:pt x="3937" y="250482"/>
                </a:lnTo>
                <a:lnTo>
                  <a:pt x="0" y="298996"/>
                </a:lnTo>
                <a:lnTo>
                  <a:pt x="3937" y="347497"/>
                </a:lnTo>
                <a:lnTo>
                  <a:pt x="15328" y="393496"/>
                </a:lnTo>
                <a:lnTo>
                  <a:pt x="33553" y="436397"/>
                </a:lnTo>
                <a:lnTo>
                  <a:pt x="57988" y="475576"/>
                </a:lnTo>
                <a:lnTo>
                  <a:pt x="88023" y="510413"/>
                </a:lnTo>
                <a:lnTo>
                  <a:pt x="123037" y="540296"/>
                </a:lnTo>
                <a:lnTo>
                  <a:pt x="162407" y="564616"/>
                </a:lnTo>
                <a:lnTo>
                  <a:pt x="205511" y="582739"/>
                </a:lnTo>
                <a:lnTo>
                  <a:pt x="251726" y="594067"/>
                </a:lnTo>
                <a:lnTo>
                  <a:pt x="300443" y="597979"/>
                </a:lnTo>
                <a:lnTo>
                  <a:pt x="349148" y="594067"/>
                </a:lnTo>
                <a:lnTo>
                  <a:pt x="395351" y="582739"/>
                </a:lnTo>
                <a:lnTo>
                  <a:pt x="438429" y="564616"/>
                </a:lnTo>
                <a:lnTo>
                  <a:pt x="466966" y="546989"/>
                </a:lnTo>
                <a:lnTo>
                  <a:pt x="495503" y="564616"/>
                </a:lnTo>
                <a:lnTo>
                  <a:pt x="538581" y="582739"/>
                </a:lnTo>
                <a:lnTo>
                  <a:pt x="584796" y="594067"/>
                </a:lnTo>
                <a:lnTo>
                  <a:pt x="633501" y="597979"/>
                </a:lnTo>
                <a:lnTo>
                  <a:pt x="682205" y="594067"/>
                </a:lnTo>
                <a:lnTo>
                  <a:pt x="728408" y="582739"/>
                </a:lnTo>
                <a:lnTo>
                  <a:pt x="771499" y="564616"/>
                </a:lnTo>
                <a:lnTo>
                  <a:pt x="810844" y="540296"/>
                </a:lnTo>
                <a:lnTo>
                  <a:pt x="845820" y="510413"/>
                </a:lnTo>
                <a:lnTo>
                  <a:pt x="875830" y="475576"/>
                </a:lnTo>
                <a:lnTo>
                  <a:pt x="900252" y="436397"/>
                </a:lnTo>
                <a:lnTo>
                  <a:pt x="918464" y="393496"/>
                </a:lnTo>
                <a:lnTo>
                  <a:pt x="929830" y="347497"/>
                </a:lnTo>
                <a:lnTo>
                  <a:pt x="933767" y="29899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841588" y="3133244"/>
            <a:ext cx="267970" cy="497840"/>
          </a:xfrm>
          <a:custGeom>
            <a:avLst/>
            <a:gdLst/>
            <a:ahLst/>
            <a:cxnLst/>
            <a:rect l="l" t="t" r="r" b="b"/>
            <a:pathLst>
              <a:path w="267970" h="497839">
                <a:moveTo>
                  <a:pt x="133736" y="497644"/>
                </a:moveTo>
                <a:lnTo>
                  <a:pt x="95837" y="467815"/>
                </a:lnTo>
                <a:lnTo>
                  <a:pt x="63234" y="432378"/>
                </a:lnTo>
                <a:lnTo>
                  <a:pt x="36636" y="392047"/>
                </a:lnTo>
                <a:lnTo>
                  <a:pt x="16757" y="347535"/>
                </a:lnTo>
                <a:lnTo>
                  <a:pt x="4307" y="299556"/>
                </a:lnTo>
                <a:lnTo>
                  <a:pt x="0" y="248822"/>
                </a:lnTo>
                <a:lnTo>
                  <a:pt x="4307" y="198088"/>
                </a:lnTo>
                <a:lnTo>
                  <a:pt x="16757" y="150108"/>
                </a:lnTo>
                <a:lnTo>
                  <a:pt x="36636" y="105596"/>
                </a:lnTo>
                <a:lnTo>
                  <a:pt x="63234" y="65265"/>
                </a:lnTo>
                <a:lnTo>
                  <a:pt x="95837" y="29828"/>
                </a:lnTo>
                <a:lnTo>
                  <a:pt x="133736" y="0"/>
                </a:lnTo>
                <a:lnTo>
                  <a:pt x="171635" y="29828"/>
                </a:lnTo>
                <a:lnTo>
                  <a:pt x="204239" y="65265"/>
                </a:lnTo>
                <a:lnTo>
                  <a:pt x="230836" y="105596"/>
                </a:lnTo>
                <a:lnTo>
                  <a:pt x="250715" y="150108"/>
                </a:lnTo>
                <a:lnTo>
                  <a:pt x="263165" y="198088"/>
                </a:lnTo>
                <a:lnTo>
                  <a:pt x="267473" y="248822"/>
                </a:lnTo>
                <a:lnTo>
                  <a:pt x="263165" y="299556"/>
                </a:lnTo>
                <a:lnTo>
                  <a:pt x="250715" y="347535"/>
                </a:lnTo>
                <a:lnTo>
                  <a:pt x="230836" y="392047"/>
                </a:lnTo>
                <a:lnTo>
                  <a:pt x="204239" y="432378"/>
                </a:lnTo>
                <a:lnTo>
                  <a:pt x="171635" y="467815"/>
                </a:lnTo>
                <a:lnTo>
                  <a:pt x="133736" y="497644"/>
                </a:lnTo>
                <a:close/>
              </a:path>
            </a:pathLst>
          </a:custGeom>
          <a:solidFill>
            <a:srgbClr val="209D5C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4820" y="3133244"/>
            <a:ext cx="267970" cy="497840"/>
          </a:xfrm>
          <a:custGeom>
            <a:avLst/>
            <a:gdLst/>
            <a:ahLst/>
            <a:cxnLst/>
            <a:rect l="l" t="t" r="r" b="b"/>
            <a:pathLst>
              <a:path w="267970" h="497839">
                <a:moveTo>
                  <a:pt x="133736" y="497644"/>
                </a:moveTo>
                <a:lnTo>
                  <a:pt x="95837" y="467815"/>
                </a:lnTo>
                <a:lnTo>
                  <a:pt x="63234" y="432378"/>
                </a:lnTo>
                <a:lnTo>
                  <a:pt x="36636" y="392047"/>
                </a:lnTo>
                <a:lnTo>
                  <a:pt x="16757" y="347535"/>
                </a:lnTo>
                <a:lnTo>
                  <a:pt x="4307" y="299556"/>
                </a:lnTo>
                <a:lnTo>
                  <a:pt x="0" y="248822"/>
                </a:lnTo>
                <a:lnTo>
                  <a:pt x="4307" y="198088"/>
                </a:lnTo>
                <a:lnTo>
                  <a:pt x="16757" y="150108"/>
                </a:lnTo>
                <a:lnTo>
                  <a:pt x="36636" y="105596"/>
                </a:lnTo>
                <a:lnTo>
                  <a:pt x="63234" y="65265"/>
                </a:lnTo>
                <a:lnTo>
                  <a:pt x="95837" y="29828"/>
                </a:lnTo>
                <a:lnTo>
                  <a:pt x="133736" y="0"/>
                </a:lnTo>
                <a:lnTo>
                  <a:pt x="171635" y="29828"/>
                </a:lnTo>
                <a:lnTo>
                  <a:pt x="204239" y="65265"/>
                </a:lnTo>
                <a:lnTo>
                  <a:pt x="230836" y="105596"/>
                </a:lnTo>
                <a:lnTo>
                  <a:pt x="250715" y="150108"/>
                </a:lnTo>
                <a:lnTo>
                  <a:pt x="263165" y="198088"/>
                </a:lnTo>
                <a:lnTo>
                  <a:pt x="267473" y="248822"/>
                </a:lnTo>
                <a:lnTo>
                  <a:pt x="263165" y="299556"/>
                </a:lnTo>
                <a:lnTo>
                  <a:pt x="250715" y="347535"/>
                </a:lnTo>
                <a:lnTo>
                  <a:pt x="230836" y="392047"/>
                </a:lnTo>
                <a:lnTo>
                  <a:pt x="204239" y="432378"/>
                </a:lnTo>
                <a:lnTo>
                  <a:pt x="171635" y="467815"/>
                </a:lnTo>
                <a:lnTo>
                  <a:pt x="133736" y="497644"/>
                </a:lnTo>
                <a:close/>
              </a:path>
            </a:pathLst>
          </a:custGeom>
          <a:solidFill>
            <a:srgbClr val="FFD0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553221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25349" y="0"/>
                </a:moveTo>
                <a:lnTo>
                  <a:pt x="98259" y="0"/>
                </a:lnTo>
                <a:lnTo>
                  <a:pt x="85940" y="39395"/>
                </a:lnTo>
                <a:lnTo>
                  <a:pt x="125349" y="0"/>
                </a:lnTo>
                <a:close/>
              </a:path>
              <a:path w="1616075" h="1446530">
                <a:moveTo>
                  <a:pt x="622033" y="0"/>
                </a:moveTo>
                <a:lnTo>
                  <a:pt x="249555" y="0"/>
                </a:lnTo>
                <a:lnTo>
                  <a:pt x="43891" y="205663"/>
                </a:lnTo>
                <a:lnTo>
                  <a:pt x="33769" y="257136"/>
                </a:lnTo>
                <a:lnTo>
                  <a:pt x="25019" y="308902"/>
                </a:lnTo>
                <a:lnTo>
                  <a:pt x="17551" y="360807"/>
                </a:lnTo>
                <a:lnTo>
                  <a:pt x="11404" y="412851"/>
                </a:lnTo>
                <a:lnTo>
                  <a:pt x="6565" y="465023"/>
                </a:lnTo>
                <a:lnTo>
                  <a:pt x="3048" y="517296"/>
                </a:lnTo>
                <a:lnTo>
                  <a:pt x="863" y="569645"/>
                </a:lnTo>
                <a:lnTo>
                  <a:pt x="0" y="622033"/>
                </a:lnTo>
                <a:lnTo>
                  <a:pt x="622033" y="0"/>
                </a:lnTo>
                <a:close/>
              </a:path>
              <a:path w="1616075" h="1446530">
                <a:moveTo>
                  <a:pt x="1118806" y="0"/>
                </a:moveTo>
                <a:lnTo>
                  <a:pt x="746239" y="0"/>
                </a:lnTo>
                <a:lnTo>
                  <a:pt x="3276" y="742962"/>
                </a:lnTo>
                <a:lnTo>
                  <a:pt x="5956" y="784225"/>
                </a:lnTo>
                <a:lnTo>
                  <a:pt x="9436" y="825500"/>
                </a:lnTo>
                <a:lnTo>
                  <a:pt x="13754" y="866508"/>
                </a:lnTo>
                <a:lnTo>
                  <a:pt x="18935" y="907681"/>
                </a:lnTo>
                <a:lnTo>
                  <a:pt x="24892" y="948651"/>
                </a:lnTo>
                <a:lnTo>
                  <a:pt x="31699" y="989533"/>
                </a:lnTo>
                <a:lnTo>
                  <a:pt x="39370" y="1030312"/>
                </a:lnTo>
                <a:lnTo>
                  <a:pt x="47815" y="1070889"/>
                </a:lnTo>
                <a:lnTo>
                  <a:pt x="1118806" y="0"/>
                </a:lnTo>
                <a:close/>
              </a:path>
              <a:path w="1616075" h="1446530">
                <a:moveTo>
                  <a:pt x="1615465" y="0"/>
                </a:moveTo>
                <a:lnTo>
                  <a:pt x="1242923" y="0"/>
                </a:lnTo>
                <a:lnTo>
                  <a:pt x="72313" y="1170597"/>
                </a:lnTo>
                <a:lnTo>
                  <a:pt x="84772" y="1213700"/>
                </a:lnTo>
                <a:lnTo>
                  <a:pt x="89357" y="1229131"/>
                </a:lnTo>
                <a:lnTo>
                  <a:pt x="103898" y="1275283"/>
                </a:lnTo>
                <a:lnTo>
                  <a:pt x="128092" y="1344282"/>
                </a:lnTo>
                <a:lnTo>
                  <a:pt x="154825" y="1412570"/>
                </a:lnTo>
                <a:lnTo>
                  <a:pt x="169138" y="1446390"/>
                </a:lnTo>
                <a:lnTo>
                  <a:pt x="1615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761539" y="11"/>
            <a:ext cx="2526665" cy="2683510"/>
          </a:xfrm>
          <a:custGeom>
            <a:avLst/>
            <a:gdLst/>
            <a:ahLst/>
            <a:cxnLst/>
            <a:rect l="l" t="t" r="r" b="b"/>
            <a:pathLst>
              <a:path w="2526665" h="2683510">
                <a:moveTo>
                  <a:pt x="1903844" y="0"/>
                </a:moveTo>
                <a:lnTo>
                  <a:pt x="1531289" y="0"/>
                </a:lnTo>
                <a:lnTo>
                  <a:pt x="385114" y="1146098"/>
                </a:lnTo>
                <a:lnTo>
                  <a:pt x="0" y="1531289"/>
                </a:lnTo>
                <a:lnTo>
                  <a:pt x="22872" y="1576730"/>
                </a:lnTo>
                <a:lnTo>
                  <a:pt x="47028" y="1621688"/>
                </a:lnTo>
                <a:lnTo>
                  <a:pt x="72313" y="1666100"/>
                </a:lnTo>
                <a:lnTo>
                  <a:pt x="98780" y="1710131"/>
                </a:lnTo>
                <a:lnTo>
                  <a:pt x="126517" y="1753527"/>
                </a:lnTo>
                <a:lnTo>
                  <a:pt x="135991" y="1767903"/>
                </a:lnTo>
                <a:lnTo>
                  <a:pt x="1903844" y="0"/>
                </a:lnTo>
                <a:close/>
              </a:path>
              <a:path w="2526665" h="2683510">
                <a:moveTo>
                  <a:pt x="2400592" y="0"/>
                </a:moveTo>
                <a:lnTo>
                  <a:pt x="2028024" y="0"/>
                </a:lnTo>
                <a:lnTo>
                  <a:pt x="187083" y="1841017"/>
                </a:lnTo>
                <a:lnTo>
                  <a:pt x="210502" y="1872208"/>
                </a:lnTo>
                <a:lnTo>
                  <a:pt x="234518" y="1903107"/>
                </a:lnTo>
                <a:lnTo>
                  <a:pt x="260972" y="1935670"/>
                </a:lnTo>
                <a:lnTo>
                  <a:pt x="288099" y="1967839"/>
                </a:lnTo>
                <a:lnTo>
                  <a:pt x="321868" y="2006180"/>
                </a:lnTo>
                <a:lnTo>
                  <a:pt x="356628" y="2043823"/>
                </a:lnTo>
                <a:lnTo>
                  <a:pt x="2400592" y="0"/>
                </a:lnTo>
                <a:close/>
              </a:path>
              <a:path w="2526665" h="2683510">
                <a:moveTo>
                  <a:pt x="2526461" y="2481732"/>
                </a:moveTo>
                <a:lnTo>
                  <a:pt x="2400858" y="2607322"/>
                </a:lnTo>
                <a:lnTo>
                  <a:pt x="2447010" y="2593873"/>
                </a:lnTo>
                <a:lnTo>
                  <a:pt x="2492895" y="2579332"/>
                </a:lnTo>
                <a:lnTo>
                  <a:pt x="2526461" y="2567800"/>
                </a:lnTo>
                <a:lnTo>
                  <a:pt x="2526461" y="2481732"/>
                </a:lnTo>
                <a:close/>
              </a:path>
              <a:path w="2526665" h="2683510">
                <a:moveTo>
                  <a:pt x="2526461" y="1985200"/>
                </a:moveTo>
                <a:lnTo>
                  <a:pt x="2459317" y="2052345"/>
                </a:lnTo>
                <a:lnTo>
                  <a:pt x="2169769" y="2341778"/>
                </a:lnTo>
                <a:lnTo>
                  <a:pt x="1828330" y="2683218"/>
                </a:lnTo>
                <a:lnTo>
                  <a:pt x="1873415" y="2683091"/>
                </a:lnTo>
                <a:lnTo>
                  <a:pt x="1918436" y="2681973"/>
                </a:lnTo>
                <a:lnTo>
                  <a:pt x="1963420" y="2679865"/>
                </a:lnTo>
                <a:lnTo>
                  <a:pt x="2008352" y="2676817"/>
                </a:lnTo>
                <a:lnTo>
                  <a:pt x="2046859" y="2673527"/>
                </a:lnTo>
                <a:lnTo>
                  <a:pt x="2085263" y="2669502"/>
                </a:lnTo>
                <a:lnTo>
                  <a:pt x="2123630" y="2664688"/>
                </a:lnTo>
                <a:lnTo>
                  <a:pt x="2161908" y="2659164"/>
                </a:lnTo>
                <a:lnTo>
                  <a:pt x="2200084" y="2652903"/>
                </a:lnTo>
                <a:lnTo>
                  <a:pt x="2238159" y="2645930"/>
                </a:lnTo>
                <a:lnTo>
                  <a:pt x="2526461" y="2357628"/>
                </a:lnTo>
                <a:lnTo>
                  <a:pt x="2526461" y="1985200"/>
                </a:lnTo>
                <a:close/>
              </a:path>
              <a:path w="2526665" h="2683510">
                <a:moveTo>
                  <a:pt x="2526461" y="1488414"/>
                </a:moveTo>
                <a:lnTo>
                  <a:pt x="1610347" y="2404516"/>
                </a:lnTo>
                <a:lnTo>
                  <a:pt x="1384084" y="2630868"/>
                </a:lnTo>
                <a:lnTo>
                  <a:pt x="1414195" y="2637561"/>
                </a:lnTo>
                <a:lnTo>
                  <a:pt x="1474673" y="2649575"/>
                </a:lnTo>
                <a:lnTo>
                  <a:pt x="1545564" y="2661297"/>
                </a:lnTo>
                <a:lnTo>
                  <a:pt x="1586242" y="2666873"/>
                </a:lnTo>
                <a:lnTo>
                  <a:pt x="1627022" y="2671648"/>
                </a:lnTo>
                <a:lnTo>
                  <a:pt x="1667865" y="2675598"/>
                </a:lnTo>
                <a:lnTo>
                  <a:pt x="1708746" y="2678747"/>
                </a:lnTo>
                <a:lnTo>
                  <a:pt x="2526461" y="1861032"/>
                </a:lnTo>
                <a:lnTo>
                  <a:pt x="2526461" y="1488414"/>
                </a:lnTo>
                <a:close/>
              </a:path>
              <a:path w="2526665" h="2683510">
                <a:moveTo>
                  <a:pt x="2526461" y="991768"/>
                </a:moveTo>
                <a:lnTo>
                  <a:pt x="1011542" y="2506764"/>
                </a:lnTo>
                <a:lnTo>
                  <a:pt x="1061910" y="2528316"/>
                </a:lnTo>
                <a:lnTo>
                  <a:pt x="1112761" y="2548471"/>
                </a:lnTo>
                <a:lnTo>
                  <a:pt x="1164031" y="2567241"/>
                </a:lnTo>
                <a:lnTo>
                  <a:pt x="1215504" y="2584564"/>
                </a:lnTo>
                <a:lnTo>
                  <a:pt x="1215656" y="2584615"/>
                </a:lnTo>
                <a:lnTo>
                  <a:pt x="1250365" y="2595359"/>
                </a:lnTo>
                <a:lnTo>
                  <a:pt x="1285138" y="2605544"/>
                </a:lnTo>
                <a:lnTo>
                  <a:pt x="2526461" y="1364234"/>
                </a:lnTo>
                <a:lnTo>
                  <a:pt x="2526461" y="991768"/>
                </a:lnTo>
                <a:close/>
              </a:path>
              <a:path w="2526665" h="2683510">
                <a:moveTo>
                  <a:pt x="2526461" y="494969"/>
                </a:moveTo>
                <a:lnTo>
                  <a:pt x="1058214" y="1963115"/>
                </a:lnTo>
                <a:lnTo>
                  <a:pt x="692416" y="2329065"/>
                </a:lnTo>
                <a:lnTo>
                  <a:pt x="699516" y="2333866"/>
                </a:lnTo>
                <a:lnTo>
                  <a:pt x="735330" y="2357463"/>
                </a:lnTo>
                <a:lnTo>
                  <a:pt x="768375" y="2378329"/>
                </a:lnTo>
                <a:lnTo>
                  <a:pt x="805954" y="2400935"/>
                </a:lnTo>
                <a:lnTo>
                  <a:pt x="850201" y="2426246"/>
                </a:lnTo>
                <a:lnTo>
                  <a:pt x="901306" y="2453716"/>
                </a:lnTo>
                <a:lnTo>
                  <a:pt x="927074" y="2466860"/>
                </a:lnTo>
                <a:lnTo>
                  <a:pt x="1133297" y="2260727"/>
                </a:lnTo>
                <a:lnTo>
                  <a:pt x="2526461" y="867486"/>
                </a:lnTo>
                <a:lnTo>
                  <a:pt x="2526461" y="494969"/>
                </a:lnTo>
                <a:close/>
              </a:path>
              <a:path w="2526665" h="2683510">
                <a:moveTo>
                  <a:pt x="2526461" y="0"/>
                </a:moveTo>
                <a:lnTo>
                  <a:pt x="2524772" y="0"/>
                </a:lnTo>
                <a:lnTo>
                  <a:pt x="775728" y="1749044"/>
                </a:lnTo>
                <a:lnTo>
                  <a:pt x="418592" y="2106130"/>
                </a:lnTo>
                <a:lnTo>
                  <a:pt x="475945" y="2159279"/>
                </a:lnTo>
                <a:lnTo>
                  <a:pt x="511136" y="2190229"/>
                </a:lnTo>
                <a:lnTo>
                  <a:pt x="546849" y="2220239"/>
                </a:lnTo>
                <a:lnTo>
                  <a:pt x="583082" y="2249309"/>
                </a:lnTo>
                <a:lnTo>
                  <a:pt x="619836" y="2277414"/>
                </a:lnTo>
                <a:lnTo>
                  <a:pt x="2526461" y="370814"/>
                </a:lnTo>
                <a:lnTo>
                  <a:pt x="2526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4852282" y="284936"/>
            <a:ext cx="3099435" cy="3099435"/>
          </a:xfrm>
          <a:custGeom>
            <a:avLst/>
            <a:gdLst/>
            <a:ahLst/>
            <a:cxnLst/>
            <a:rect l="l" t="t" r="r" b="b"/>
            <a:pathLst>
              <a:path w="3099434" h="3099435">
                <a:moveTo>
                  <a:pt x="1094117" y="68135"/>
                </a:moveTo>
                <a:lnTo>
                  <a:pt x="1042238" y="85064"/>
                </a:lnTo>
                <a:lnTo>
                  <a:pt x="991184" y="103797"/>
                </a:lnTo>
                <a:lnTo>
                  <a:pt x="940993" y="124244"/>
                </a:lnTo>
                <a:lnTo>
                  <a:pt x="891692" y="146342"/>
                </a:lnTo>
                <a:lnTo>
                  <a:pt x="146342" y="891705"/>
                </a:lnTo>
                <a:lnTo>
                  <a:pt x="124269" y="940993"/>
                </a:lnTo>
                <a:lnTo>
                  <a:pt x="103847" y="991196"/>
                </a:lnTo>
                <a:lnTo>
                  <a:pt x="85115" y="1042250"/>
                </a:lnTo>
                <a:lnTo>
                  <a:pt x="68122" y="1094117"/>
                </a:lnTo>
                <a:lnTo>
                  <a:pt x="1094117" y="68135"/>
                </a:lnTo>
                <a:close/>
              </a:path>
              <a:path w="3099434" h="3099435">
                <a:moveTo>
                  <a:pt x="1655267" y="3670"/>
                </a:moveTo>
                <a:lnTo>
                  <a:pt x="1629054" y="2095"/>
                </a:lnTo>
                <a:lnTo>
                  <a:pt x="1602714" y="952"/>
                </a:lnTo>
                <a:lnTo>
                  <a:pt x="1576247" y="241"/>
                </a:lnTo>
                <a:lnTo>
                  <a:pt x="1549666" y="0"/>
                </a:lnTo>
                <a:lnTo>
                  <a:pt x="1544688" y="0"/>
                </a:lnTo>
                <a:lnTo>
                  <a:pt x="1534591" y="266"/>
                </a:lnTo>
                <a:lnTo>
                  <a:pt x="254" y="1534604"/>
                </a:lnTo>
                <a:lnTo>
                  <a:pt x="0" y="1544561"/>
                </a:lnTo>
                <a:lnTo>
                  <a:pt x="0" y="1549666"/>
                </a:lnTo>
                <a:lnTo>
                  <a:pt x="241" y="1576247"/>
                </a:lnTo>
                <a:lnTo>
                  <a:pt x="952" y="1602714"/>
                </a:lnTo>
                <a:lnTo>
                  <a:pt x="2095" y="1629054"/>
                </a:lnTo>
                <a:lnTo>
                  <a:pt x="3670" y="1655267"/>
                </a:lnTo>
                <a:lnTo>
                  <a:pt x="1655267" y="3670"/>
                </a:lnTo>
                <a:close/>
              </a:path>
              <a:path w="3099434" h="3099435">
                <a:moveTo>
                  <a:pt x="2067052" y="88544"/>
                </a:moveTo>
                <a:lnTo>
                  <a:pt x="2043785" y="80543"/>
                </a:lnTo>
                <a:lnTo>
                  <a:pt x="2020354" y="72847"/>
                </a:lnTo>
                <a:lnTo>
                  <a:pt x="1996757" y="65506"/>
                </a:lnTo>
                <a:lnTo>
                  <a:pt x="1972983" y="58534"/>
                </a:lnTo>
                <a:lnTo>
                  <a:pt x="58559" y="1972957"/>
                </a:lnTo>
                <a:lnTo>
                  <a:pt x="65532" y="1996706"/>
                </a:lnTo>
                <a:lnTo>
                  <a:pt x="72872" y="2020303"/>
                </a:lnTo>
                <a:lnTo>
                  <a:pt x="80556" y="2043734"/>
                </a:lnTo>
                <a:lnTo>
                  <a:pt x="88569" y="2067026"/>
                </a:lnTo>
                <a:lnTo>
                  <a:pt x="2067052" y="88544"/>
                </a:lnTo>
                <a:close/>
              </a:path>
              <a:path w="3099434" h="3099435">
                <a:moveTo>
                  <a:pt x="2398915" y="253441"/>
                </a:moveTo>
                <a:lnTo>
                  <a:pt x="2380043" y="241185"/>
                </a:lnTo>
                <a:lnTo>
                  <a:pt x="2360968" y="229184"/>
                </a:lnTo>
                <a:lnTo>
                  <a:pt x="2341664" y="217462"/>
                </a:lnTo>
                <a:lnTo>
                  <a:pt x="2322144" y="206006"/>
                </a:lnTo>
                <a:lnTo>
                  <a:pt x="205955" y="2322195"/>
                </a:lnTo>
                <a:lnTo>
                  <a:pt x="217398" y="2341689"/>
                </a:lnTo>
                <a:lnTo>
                  <a:pt x="229133" y="2360980"/>
                </a:lnTo>
                <a:lnTo>
                  <a:pt x="241122" y="2380094"/>
                </a:lnTo>
                <a:lnTo>
                  <a:pt x="253377" y="2399017"/>
                </a:lnTo>
                <a:lnTo>
                  <a:pt x="2398915" y="253441"/>
                </a:lnTo>
                <a:close/>
              </a:path>
              <a:path w="3099434" h="3099435">
                <a:moveTo>
                  <a:pt x="2669984" y="479018"/>
                </a:moveTo>
                <a:lnTo>
                  <a:pt x="2654719" y="463308"/>
                </a:lnTo>
                <a:lnTo>
                  <a:pt x="2639187" y="447789"/>
                </a:lnTo>
                <a:lnTo>
                  <a:pt x="2623426" y="432498"/>
                </a:lnTo>
                <a:lnTo>
                  <a:pt x="2607487" y="417449"/>
                </a:lnTo>
                <a:lnTo>
                  <a:pt x="417410" y="2607526"/>
                </a:lnTo>
                <a:lnTo>
                  <a:pt x="432473" y="2623477"/>
                </a:lnTo>
                <a:lnTo>
                  <a:pt x="447763" y="2639225"/>
                </a:lnTo>
                <a:lnTo>
                  <a:pt x="463270" y="2654744"/>
                </a:lnTo>
                <a:lnTo>
                  <a:pt x="478993" y="2670048"/>
                </a:lnTo>
                <a:lnTo>
                  <a:pt x="2669984" y="479018"/>
                </a:lnTo>
                <a:close/>
              </a:path>
              <a:path w="3099434" h="3099435">
                <a:moveTo>
                  <a:pt x="2884195" y="761568"/>
                </a:moveTo>
                <a:lnTo>
                  <a:pt x="2872575" y="742276"/>
                </a:lnTo>
                <a:lnTo>
                  <a:pt x="2860700" y="723163"/>
                </a:lnTo>
                <a:lnTo>
                  <a:pt x="2848546" y="704202"/>
                </a:lnTo>
                <a:lnTo>
                  <a:pt x="2836113" y="685444"/>
                </a:lnTo>
                <a:lnTo>
                  <a:pt x="685482" y="2836087"/>
                </a:lnTo>
                <a:lnTo>
                  <a:pt x="704240" y="2848508"/>
                </a:lnTo>
                <a:lnTo>
                  <a:pt x="723188" y="2860649"/>
                </a:lnTo>
                <a:lnTo>
                  <a:pt x="742315" y="2872511"/>
                </a:lnTo>
                <a:lnTo>
                  <a:pt x="761593" y="2884119"/>
                </a:lnTo>
                <a:lnTo>
                  <a:pt x="2884195" y="761568"/>
                </a:lnTo>
                <a:close/>
              </a:path>
              <a:path w="3099434" h="3099435">
                <a:moveTo>
                  <a:pt x="3035135" y="1107363"/>
                </a:moveTo>
                <a:lnTo>
                  <a:pt x="3027959" y="1083779"/>
                </a:lnTo>
                <a:lnTo>
                  <a:pt x="3020403" y="1060386"/>
                </a:lnTo>
                <a:lnTo>
                  <a:pt x="3012490" y="1037158"/>
                </a:lnTo>
                <a:lnTo>
                  <a:pt x="3004210" y="1014082"/>
                </a:lnTo>
                <a:lnTo>
                  <a:pt x="1014069" y="3004235"/>
                </a:lnTo>
                <a:lnTo>
                  <a:pt x="1037158" y="3012529"/>
                </a:lnTo>
                <a:lnTo>
                  <a:pt x="1060411" y="3020441"/>
                </a:lnTo>
                <a:lnTo>
                  <a:pt x="1083818" y="3027984"/>
                </a:lnTo>
                <a:lnTo>
                  <a:pt x="1107351" y="3035173"/>
                </a:lnTo>
                <a:lnTo>
                  <a:pt x="3035135" y="1107363"/>
                </a:lnTo>
                <a:close/>
              </a:path>
              <a:path w="3099434" h="3099435">
                <a:moveTo>
                  <a:pt x="3041548" y="1970189"/>
                </a:moveTo>
                <a:lnTo>
                  <a:pt x="1970227" y="3041535"/>
                </a:lnTo>
                <a:lnTo>
                  <a:pt x="2019401" y="3026803"/>
                </a:lnTo>
                <a:lnTo>
                  <a:pt x="2067890" y="3010484"/>
                </a:lnTo>
                <a:lnTo>
                  <a:pt x="2115655" y="2992628"/>
                </a:lnTo>
                <a:lnTo>
                  <a:pt x="2162695" y="2973260"/>
                </a:lnTo>
                <a:lnTo>
                  <a:pt x="2973286" y="2162657"/>
                </a:lnTo>
                <a:lnTo>
                  <a:pt x="2992615" y="2115642"/>
                </a:lnTo>
                <a:lnTo>
                  <a:pt x="3010471" y="2067877"/>
                </a:lnTo>
                <a:lnTo>
                  <a:pt x="3026791" y="2019376"/>
                </a:lnTo>
                <a:lnTo>
                  <a:pt x="3041548" y="1970189"/>
                </a:lnTo>
                <a:close/>
              </a:path>
              <a:path w="3099434" h="3099435">
                <a:moveTo>
                  <a:pt x="3099193" y="1539976"/>
                </a:moveTo>
                <a:lnTo>
                  <a:pt x="3098723" y="1510055"/>
                </a:lnTo>
                <a:lnTo>
                  <a:pt x="3097707" y="1480248"/>
                </a:lnTo>
                <a:lnTo>
                  <a:pt x="3096120" y="1450555"/>
                </a:lnTo>
                <a:lnTo>
                  <a:pt x="3093961" y="1421003"/>
                </a:lnTo>
                <a:lnTo>
                  <a:pt x="1421003" y="3093961"/>
                </a:lnTo>
                <a:lnTo>
                  <a:pt x="1450555" y="3096107"/>
                </a:lnTo>
                <a:lnTo>
                  <a:pt x="1480235" y="3097707"/>
                </a:lnTo>
                <a:lnTo>
                  <a:pt x="1510055" y="3098736"/>
                </a:lnTo>
                <a:lnTo>
                  <a:pt x="1539963" y="3099193"/>
                </a:lnTo>
                <a:lnTo>
                  <a:pt x="3099193" y="153997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431010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24" y="39395"/>
                </a:moveTo>
                <a:lnTo>
                  <a:pt x="1517205" y="0"/>
                </a:lnTo>
                <a:lnTo>
                  <a:pt x="1490116" y="0"/>
                </a:lnTo>
                <a:lnTo>
                  <a:pt x="1529524" y="39395"/>
                </a:lnTo>
                <a:close/>
              </a:path>
              <a:path w="1616075" h="1446530">
                <a:moveTo>
                  <a:pt x="1543151" y="1170597"/>
                </a:moveTo>
                <a:lnTo>
                  <a:pt x="372541" y="0"/>
                </a:lnTo>
                <a:lnTo>
                  <a:pt x="0" y="0"/>
                </a:lnTo>
                <a:lnTo>
                  <a:pt x="1446326" y="1446390"/>
                </a:lnTo>
                <a:lnTo>
                  <a:pt x="1460652" y="1412570"/>
                </a:lnTo>
                <a:lnTo>
                  <a:pt x="1487385" y="1344282"/>
                </a:lnTo>
                <a:lnTo>
                  <a:pt x="1502803" y="1301216"/>
                </a:lnTo>
                <a:lnTo>
                  <a:pt x="1516532" y="1259928"/>
                </a:lnTo>
                <a:lnTo>
                  <a:pt x="1530705" y="1213700"/>
                </a:lnTo>
                <a:lnTo>
                  <a:pt x="1533321" y="1205052"/>
                </a:lnTo>
                <a:lnTo>
                  <a:pt x="1534642" y="1200607"/>
                </a:lnTo>
                <a:lnTo>
                  <a:pt x="1536801" y="1193114"/>
                </a:lnTo>
                <a:lnTo>
                  <a:pt x="1541068" y="1178090"/>
                </a:lnTo>
                <a:lnTo>
                  <a:pt x="1543151" y="1170597"/>
                </a:lnTo>
                <a:close/>
              </a:path>
              <a:path w="1616075" h="1446530">
                <a:moveTo>
                  <a:pt x="1612201" y="742962"/>
                </a:moveTo>
                <a:lnTo>
                  <a:pt x="869226" y="0"/>
                </a:lnTo>
                <a:lnTo>
                  <a:pt x="496658" y="0"/>
                </a:lnTo>
                <a:lnTo>
                  <a:pt x="1567649" y="1070889"/>
                </a:lnTo>
                <a:lnTo>
                  <a:pt x="1571980" y="1050632"/>
                </a:lnTo>
                <a:lnTo>
                  <a:pt x="1580032" y="1009942"/>
                </a:lnTo>
                <a:lnTo>
                  <a:pt x="1587220" y="969098"/>
                </a:lnTo>
                <a:lnTo>
                  <a:pt x="1593646" y="928192"/>
                </a:lnTo>
                <a:lnTo>
                  <a:pt x="1599234" y="887120"/>
                </a:lnTo>
                <a:lnTo>
                  <a:pt x="1603971" y="846010"/>
                </a:lnTo>
                <a:lnTo>
                  <a:pt x="1607883" y="804862"/>
                </a:lnTo>
                <a:lnTo>
                  <a:pt x="1610944" y="763600"/>
                </a:lnTo>
                <a:lnTo>
                  <a:pt x="1612201" y="742962"/>
                </a:lnTo>
                <a:close/>
              </a:path>
              <a:path w="1616075" h="1446530">
                <a:moveTo>
                  <a:pt x="1615478" y="622033"/>
                </a:moveTo>
                <a:lnTo>
                  <a:pt x="1614614" y="569645"/>
                </a:lnTo>
                <a:lnTo>
                  <a:pt x="1612417" y="517296"/>
                </a:lnTo>
                <a:lnTo>
                  <a:pt x="1608912" y="465023"/>
                </a:lnTo>
                <a:lnTo>
                  <a:pt x="1604073" y="412851"/>
                </a:lnTo>
                <a:lnTo>
                  <a:pt x="1597914" y="360807"/>
                </a:lnTo>
                <a:lnTo>
                  <a:pt x="1590446" y="308902"/>
                </a:lnTo>
                <a:lnTo>
                  <a:pt x="1581708" y="257136"/>
                </a:lnTo>
                <a:lnTo>
                  <a:pt x="1571586" y="205663"/>
                </a:lnTo>
                <a:lnTo>
                  <a:pt x="1365923" y="0"/>
                </a:lnTo>
                <a:lnTo>
                  <a:pt x="993432" y="0"/>
                </a:lnTo>
                <a:lnTo>
                  <a:pt x="1615478" y="622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11"/>
            <a:ext cx="2838450" cy="2683510"/>
          </a:xfrm>
          <a:custGeom>
            <a:avLst/>
            <a:gdLst/>
            <a:ahLst/>
            <a:cxnLst/>
            <a:rect l="l" t="t" r="r" b="b"/>
            <a:pathLst>
              <a:path w="2838450" h="2683510">
                <a:moveTo>
                  <a:pt x="437311" y="2607322"/>
                </a:moveTo>
                <a:lnTo>
                  <a:pt x="0" y="2170049"/>
                </a:lnTo>
                <a:lnTo>
                  <a:pt x="0" y="2428570"/>
                </a:lnTo>
                <a:lnTo>
                  <a:pt x="76695" y="2468880"/>
                </a:lnTo>
                <a:lnTo>
                  <a:pt x="120561" y="2490051"/>
                </a:lnTo>
                <a:lnTo>
                  <a:pt x="164807" y="2510104"/>
                </a:lnTo>
                <a:lnTo>
                  <a:pt x="209423" y="2529065"/>
                </a:lnTo>
                <a:lnTo>
                  <a:pt x="254381" y="2546921"/>
                </a:lnTo>
                <a:lnTo>
                  <a:pt x="299669" y="2563672"/>
                </a:lnTo>
                <a:lnTo>
                  <a:pt x="345274" y="2579332"/>
                </a:lnTo>
                <a:lnTo>
                  <a:pt x="391160" y="2593873"/>
                </a:lnTo>
                <a:lnTo>
                  <a:pt x="437311" y="2607322"/>
                </a:lnTo>
                <a:close/>
              </a:path>
              <a:path w="2838450" h="2683510">
                <a:moveTo>
                  <a:pt x="1009827" y="2683218"/>
                </a:moveTo>
                <a:lnTo>
                  <a:pt x="0" y="1673479"/>
                </a:lnTo>
                <a:lnTo>
                  <a:pt x="0" y="2045906"/>
                </a:lnTo>
                <a:lnTo>
                  <a:pt x="600011" y="2645930"/>
                </a:lnTo>
                <a:lnTo>
                  <a:pt x="638086" y="2652903"/>
                </a:lnTo>
                <a:lnTo>
                  <a:pt x="676262" y="2659164"/>
                </a:lnTo>
                <a:lnTo>
                  <a:pt x="714527" y="2664688"/>
                </a:lnTo>
                <a:lnTo>
                  <a:pt x="752906" y="2669502"/>
                </a:lnTo>
                <a:lnTo>
                  <a:pt x="791311" y="2673527"/>
                </a:lnTo>
                <a:lnTo>
                  <a:pt x="829818" y="2676817"/>
                </a:lnTo>
                <a:lnTo>
                  <a:pt x="874737" y="2679865"/>
                </a:lnTo>
                <a:lnTo>
                  <a:pt x="919721" y="2681973"/>
                </a:lnTo>
                <a:lnTo>
                  <a:pt x="964755" y="2683091"/>
                </a:lnTo>
                <a:lnTo>
                  <a:pt x="1009827" y="2683218"/>
                </a:lnTo>
                <a:close/>
              </a:path>
              <a:path w="2838450" h="2683510">
                <a:moveTo>
                  <a:pt x="1454086" y="2630868"/>
                </a:moveTo>
                <a:lnTo>
                  <a:pt x="0" y="1176693"/>
                </a:lnTo>
                <a:lnTo>
                  <a:pt x="0" y="1549323"/>
                </a:lnTo>
                <a:lnTo>
                  <a:pt x="1129423" y="2678747"/>
                </a:lnTo>
                <a:lnTo>
                  <a:pt x="1170292" y="2675598"/>
                </a:lnTo>
                <a:lnTo>
                  <a:pt x="1211148" y="2671648"/>
                </a:lnTo>
                <a:lnTo>
                  <a:pt x="1251927" y="2666873"/>
                </a:lnTo>
                <a:lnTo>
                  <a:pt x="1292593" y="2661297"/>
                </a:lnTo>
                <a:lnTo>
                  <a:pt x="1333157" y="2654897"/>
                </a:lnTo>
                <a:lnTo>
                  <a:pt x="1393761" y="2643797"/>
                </a:lnTo>
                <a:lnTo>
                  <a:pt x="1454086" y="2630868"/>
                </a:lnTo>
                <a:close/>
              </a:path>
              <a:path w="2838450" h="2683510">
                <a:moveTo>
                  <a:pt x="1826628" y="2506764"/>
                </a:moveTo>
                <a:lnTo>
                  <a:pt x="0" y="680034"/>
                </a:lnTo>
                <a:lnTo>
                  <a:pt x="0" y="1052512"/>
                </a:lnTo>
                <a:lnTo>
                  <a:pt x="1553019" y="2605544"/>
                </a:lnTo>
                <a:lnTo>
                  <a:pt x="1587792" y="2595359"/>
                </a:lnTo>
                <a:lnTo>
                  <a:pt x="1622463" y="2584564"/>
                </a:lnTo>
                <a:lnTo>
                  <a:pt x="1622653" y="2584564"/>
                </a:lnTo>
                <a:lnTo>
                  <a:pt x="1674126" y="2567241"/>
                </a:lnTo>
                <a:lnTo>
                  <a:pt x="1725396" y="2548471"/>
                </a:lnTo>
                <a:lnTo>
                  <a:pt x="1776247" y="2528316"/>
                </a:lnTo>
                <a:lnTo>
                  <a:pt x="1826628" y="2506764"/>
                </a:lnTo>
                <a:close/>
              </a:path>
              <a:path w="2838450" h="2683510">
                <a:moveTo>
                  <a:pt x="2145741" y="2329065"/>
                </a:moveTo>
                <a:lnTo>
                  <a:pt x="0" y="183273"/>
                </a:lnTo>
                <a:lnTo>
                  <a:pt x="0" y="555752"/>
                </a:lnTo>
                <a:lnTo>
                  <a:pt x="1911096" y="2466860"/>
                </a:lnTo>
                <a:lnTo>
                  <a:pt x="1936864" y="2453716"/>
                </a:lnTo>
                <a:lnTo>
                  <a:pt x="1987956" y="2426246"/>
                </a:lnTo>
                <a:lnTo>
                  <a:pt x="2032203" y="2400935"/>
                </a:lnTo>
                <a:lnTo>
                  <a:pt x="2069795" y="2378329"/>
                </a:lnTo>
                <a:lnTo>
                  <a:pt x="2110003" y="2352802"/>
                </a:lnTo>
                <a:lnTo>
                  <a:pt x="2145741" y="2329065"/>
                </a:lnTo>
                <a:close/>
              </a:path>
              <a:path w="2838450" h="2683510">
                <a:moveTo>
                  <a:pt x="2419566" y="2106130"/>
                </a:moveTo>
                <a:lnTo>
                  <a:pt x="2062416" y="1749044"/>
                </a:lnTo>
                <a:lnTo>
                  <a:pt x="313385" y="0"/>
                </a:lnTo>
                <a:lnTo>
                  <a:pt x="0" y="0"/>
                </a:lnTo>
                <a:lnTo>
                  <a:pt x="0" y="59093"/>
                </a:lnTo>
                <a:lnTo>
                  <a:pt x="2218321" y="2277414"/>
                </a:lnTo>
                <a:lnTo>
                  <a:pt x="2255088" y="2249309"/>
                </a:lnTo>
                <a:lnTo>
                  <a:pt x="2291321" y="2220239"/>
                </a:lnTo>
                <a:lnTo>
                  <a:pt x="2327021" y="2190229"/>
                </a:lnTo>
                <a:lnTo>
                  <a:pt x="2362225" y="2159279"/>
                </a:lnTo>
                <a:lnTo>
                  <a:pt x="2396909" y="2127415"/>
                </a:lnTo>
                <a:lnTo>
                  <a:pt x="2413927" y="2111514"/>
                </a:lnTo>
                <a:lnTo>
                  <a:pt x="2419566" y="2106130"/>
                </a:lnTo>
                <a:close/>
              </a:path>
              <a:path w="2838450" h="2683510">
                <a:moveTo>
                  <a:pt x="2651074" y="1841017"/>
                </a:moveTo>
                <a:lnTo>
                  <a:pt x="810145" y="0"/>
                </a:lnTo>
                <a:lnTo>
                  <a:pt x="437578" y="0"/>
                </a:lnTo>
                <a:lnTo>
                  <a:pt x="2481542" y="2043823"/>
                </a:lnTo>
                <a:lnTo>
                  <a:pt x="2499068" y="2025116"/>
                </a:lnTo>
                <a:lnTo>
                  <a:pt x="2533281" y="1987054"/>
                </a:lnTo>
                <a:lnTo>
                  <a:pt x="2563723" y="1951786"/>
                </a:lnTo>
                <a:lnTo>
                  <a:pt x="2590508" y="1919452"/>
                </a:lnTo>
                <a:lnTo>
                  <a:pt x="2615704" y="1887677"/>
                </a:lnTo>
                <a:lnTo>
                  <a:pt x="2639466" y="1856663"/>
                </a:lnTo>
                <a:lnTo>
                  <a:pt x="2651074" y="1841017"/>
                </a:lnTo>
                <a:close/>
              </a:path>
              <a:path w="2838450" h="2683510">
                <a:moveTo>
                  <a:pt x="2838170" y="1531289"/>
                </a:moveTo>
                <a:lnTo>
                  <a:pt x="2452979" y="1146098"/>
                </a:lnTo>
                <a:lnTo>
                  <a:pt x="1306880" y="0"/>
                </a:lnTo>
                <a:lnTo>
                  <a:pt x="934313" y="0"/>
                </a:lnTo>
                <a:lnTo>
                  <a:pt x="2702166" y="1767903"/>
                </a:lnTo>
                <a:lnTo>
                  <a:pt x="2730271" y="1724647"/>
                </a:lnTo>
                <a:lnTo>
                  <a:pt x="2752775" y="1688160"/>
                </a:lnTo>
                <a:lnTo>
                  <a:pt x="2778620" y="1643951"/>
                </a:lnTo>
                <a:lnTo>
                  <a:pt x="2803360" y="1599260"/>
                </a:lnTo>
                <a:lnTo>
                  <a:pt x="2826893" y="1554086"/>
                </a:lnTo>
                <a:lnTo>
                  <a:pt x="2838170" y="15312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48220" y="284936"/>
            <a:ext cx="3095625" cy="3099435"/>
          </a:xfrm>
          <a:custGeom>
            <a:avLst/>
            <a:gdLst/>
            <a:ahLst/>
            <a:cxnLst/>
            <a:rect l="l" t="t" r="r" b="b"/>
            <a:pathLst>
              <a:path w="3095625" h="3099435">
                <a:moveTo>
                  <a:pt x="1128979" y="3041535"/>
                </a:moveTo>
                <a:lnTo>
                  <a:pt x="57645" y="1970189"/>
                </a:lnTo>
                <a:lnTo>
                  <a:pt x="72402" y="2019376"/>
                </a:lnTo>
                <a:lnTo>
                  <a:pt x="88734" y="2067877"/>
                </a:lnTo>
                <a:lnTo>
                  <a:pt x="106578" y="2115642"/>
                </a:lnTo>
                <a:lnTo>
                  <a:pt x="125907" y="2162657"/>
                </a:lnTo>
                <a:lnTo>
                  <a:pt x="936510" y="2973260"/>
                </a:lnTo>
                <a:lnTo>
                  <a:pt x="983551" y="2992628"/>
                </a:lnTo>
                <a:lnTo>
                  <a:pt x="1031316" y="3010484"/>
                </a:lnTo>
                <a:lnTo>
                  <a:pt x="1079792" y="3026803"/>
                </a:lnTo>
                <a:lnTo>
                  <a:pt x="1128979" y="3041535"/>
                </a:lnTo>
                <a:close/>
              </a:path>
              <a:path w="3095625" h="3099435">
                <a:moveTo>
                  <a:pt x="1678190" y="3093961"/>
                </a:moveTo>
                <a:lnTo>
                  <a:pt x="5245" y="1421003"/>
                </a:lnTo>
                <a:lnTo>
                  <a:pt x="3073" y="1450555"/>
                </a:lnTo>
                <a:lnTo>
                  <a:pt x="1498" y="1480248"/>
                </a:lnTo>
                <a:lnTo>
                  <a:pt x="469" y="1510055"/>
                </a:lnTo>
                <a:lnTo>
                  <a:pt x="0" y="1539976"/>
                </a:lnTo>
                <a:lnTo>
                  <a:pt x="1559229" y="3099193"/>
                </a:lnTo>
                <a:lnTo>
                  <a:pt x="1589151" y="3098736"/>
                </a:lnTo>
                <a:lnTo>
                  <a:pt x="1618957" y="3097707"/>
                </a:lnTo>
                <a:lnTo>
                  <a:pt x="1648650" y="3096107"/>
                </a:lnTo>
                <a:lnTo>
                  <a:pt x="1678190" y="3093961"/>
                </a:lnTo>
                <a:close/>
              </a:path>
              <a:path w="3095625" h="3099435">
                <a:moveTo>
                  <a:pt x="2085136" y="3004235"/>
                </a:moveTo>
                <a:lnTo>
                  <a:pt x="94983" y="1014082"/>
                </a:lnTo>
                <a:lnTo>
                  <a:pt x="86715" y="1037158"/>
                </a:lnTo>
                <a:lnTo>
                  <a:pt x="78790" y="1060386"/>
                </a:lnTo>
                <a:lnTo>
                  <a:pt x="71234" y="1083779"/>
                </a:lnTo>
                <a:lnTo>
                  <a:pt x="64071" y="1107363"/>
                </a:lnTo>
                <a:lnTo>
                  <a:pt x="1991855" y="3035173"/>
                </a:lnTo>
                <a:lnTo>
                  <a:pt x="2015375" y="3027984"/>
                </a:lnTo>
                <a:lnTo>
                  <a:pt x="2038781" y="3020441"/>
                </a:lnTo>
                <a:lnTo>
                  <a:pt x="2062048" y="3012529"/>
                </a:lnTo>
                <a:lnTo>
                  <a:pt x="2085136" y="3004235"/>
                </a:lnTo>
                <a:close/>
              </a:path>
              <a:path w="3095625" h="3099435">
                <a:moveTo>
                  <a:pt x="2413724" y="2836087"/>
                </a:moveTo>
                <a:lnTo>
                  <a:pt x="263080" y="685444"/>
                </a:lnTo>
                <a:lnTo>
                  <a:pt x="250647" y="704202"/>
                </a:lnTo>
                <a:lnTo>
                  <a:pt x="238506" y="723163"/>
                </a:lnTo>
                <a:lnTo>
                  <a:pt x="226618" y="742276"/>
                </a:lnTo>
                <a:lnTo>
                  <a:pt x="214998" y="761568"/>
                </a:lnTo>
                <a:lnTo>
                  <a:pt x="2337600" y="2884170"/>
                </a:lnTo>
                <a:lnTo>
                  <a:pt x="2356891" y="2872511"/>
                </a:lnTo>
                <a:lnTo>
                  <a:pt x="2376005" y="2860649"/>
                </a:lnTo>
                <a:lnTo>
                  <a:pt x="2394953" y="2848508"/>
                </a:lnTo>
                <a:lnTo>
                  <a:pt x="2413724" y="2836087"/>
                </a:lnTo>
                <a:close/>
              </a:path>
              <a:path w="3095625" h="3099435">
                <a:moveTo>
                  <a:pt x="2681782" y="2607526"/>
                </a:moveTo>
                <a:lnTo>
                  <a:pt x="491705" y="417449"/>
                </a:lnTo>
                <a:lnTo>
                  <a:pt x="475767" y="432498"/>
                </a:lnTo>
                <a:lnTo>
                  <a:pt x="460019" y="447789"/>
                </a:lnTo>
                <a:lnTo>
                  <a:pt x="444487" y="463308"/>
                </a:lnTo>
                <a:lnTo>
                  <a:pt x="429209" y="479018"/>
                </a:lnTo>
                <a:lnTo>
                  <a:pt x="2620200" y="2670022"/>
                </a:lnTo>
                <a:lnTo>
                  <a:pt x="2635923" y="2654744"/>
                </a:lnTo>
                <a:lnTo>
                  <a:pt x="2651442" y="2639225"/>
                </a:lnTo>
                <a:lnTo>
                  <a:pt x="2666733" y="2623477"/>
                </a:lnTo>
                <a:lnTo>
                  <a:pt x="2681782" y="2607526"/>
                </a:lnTo>
                <a:close/>
              </a:path>
              <a:path w="3095625" h="3099435">
                <a:moveTo>
                  <a:pt x="2893250" y="2322195"/>
                </a:moveTo>
                <a:lnTo>
                  <a:pt x="777062" y="206006"/>
                </a:lnTo>
                <a:lnTo>
                  <a:pt x="757529" y="217462"/>
                </a:lnTo>
                <a:lnTo>
                  <a:pt x="738238" y="229184"/>
                </a:lnTo>
                <a:lnTo>
                  <a:pt x="719150" y="241185"/>
                </a:lnTo>
                <a:lnTo>
                  <a:pt x="700290" y="253441"/>
                </a:lnTo>
                <a:lnTo>
                  <a:pt x="2845816" y="2398966"/>
                </a:lnTo>
                <a:lnTo>
                  <a:pt x="2858071" y="2380094"/>
                </a:lnTo>
                <a:lnTo>
                  <a:pt x="2870073" y="2360980"/>
                </a:lnTo>
                <a:lnTo>
                  <a:pt x="2881795" y="2341689"/>
                </a:lnTo>
                <a:lnTo>
                  <a:pt x="2893250" y="2322195"/>
                </a:lnTo>
                <a:close/>
              </a:path>
              <a:path w="3095625" h="3099435">
                <a:moveTo>
                  <a:pt x="3031071" y="1094117"/>
                </a:moveTo>
                <a:lnTo>
                  <a:pt x="3014078" y="1042250"/>
                </a:lnTo>
                <a:lnTo>
                  <a:pt x="2995358" y="991196"/>
                </a:lnTo>
                <a:lnTo>
                  <a:pt x="2974937" y="940993"/>
                </a:lnTo>
                <a:lnTo>
                  <a:pt x="2952851" y="891705"/>
                </a:lnTo>
                <a:lnTo>
                  <a:pt x="2207501" y="146342"/>
                </a:lnTo>
                <a:lnTo>
                  <a:pt x="2158212" y="124244"/>
                </a:lnTo>
                <a:lnTo>
                  <a:pt x="2108009" y="103797"/>
                </a:lnTo>
                <a:lnTo>
                  <a:pt x="2056955" y="85064"/>
                </a:lnTo>
                <a:lnTo>
                  <a:pt x="2005088" y="68135"/>
                </a:lnTo>
                <a:lnTo>
                  <a:pt x="3031071" y="1094117"/>
                </a:lnTo>
                <a:close/>
              </a:path>
              <a:path w="3095625" h="3099435">
                <a:moveTo>
                  <a:pt x="3040634" y="1972957"/>
                </a:moveTo>
                <a:lnTo>
                  <a:pt x="1126223" y="58534"/>
                </a:lnTo>
                <a:lnTo>
                  <a:pt x="1102436" y="65506"/>
                </a:lnTo>
                <a:lnTo>
                  <a:pt x="1078839" y="72847"/>
                </a:lnTo>
                <a:lnTo>
                  <a:pt x="1055420" y="80543"/>
                </a:lnTo>
                <a:lnTo>
                  <a:pt x="1032154" y="88544"/>
                </a:lnTo>
                <a:lnTo>
                  <a:pt x="3010636" y="2067026"/>
                </a:lnTo>
                <a:lnTo>
                  <a:pt x="3018637" y="2043734"/>
                </a:lnTo>
                <a:lnTo>
                  <a:pt x="3026321" y="2020303"/>
                </a:lnTo>
                <a:lnTo>
                  <a:pt x="3033661" y="1996706"/>
                </a:lnTo>
                <a:lnTo>
                  <a:pt x="3040634" y="1972957"/>
                </a:lnTo>
                <a:close/>
              </a:path>
              <a:path w="3095625" h="3099435">
                <a:moveTo>
                  <a:pt x="3095447" y="1531099"/>
                </a:moveTo>
                <a:lnTo>
                  <a:pt x="1564601" y="266"/>
                </a:lnTo>
                <a:lnTo>
                  <a:pt x="1554518" y="0"/>
                </a:lnTo>
                <a:lnTo>
                  <a:pt x="1549539" y="0"/>
                </a:lnTo>
                <a:lnTo>
                  <a:pt x="1522958" y="241"/>
                </a:lnTo>
                <a:lnTo>
                  <a:pt x="1496491" y="952"/>
                </a:lnTo>
                <a:lnTo>
                  <a:pt x="1470152" y="2095"/>
                </a:lnTo>
                <a:lnTo>
                  <a:pt x="1443939" y="3670"/>
                </a:lnTo>
                <a:lnTo>
                  <a:pt x="3095447" y="1655178"/>
                </a:lnTo>
                <a:lnTo>
                  <a:pt x="3095447" y="15310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5562112" y="8044808"/>
            <a:ext cx="2726055" cy="2242185"/>
          </a:xfrm>
          <a:custGeom>
            <a:avLst/>
            <a:gdLst/>
            <a:ahLst/>
            <a:cxnLst/>
            <a:rect l="l" t="t" r="r" b="b"/>
            <a:pathLst>
              <a:path w="2726055" h="2242184">
                <a:moveTo>
                  <a:pt x="525593" y="469131"/>
                </a:moveTo>
                <a:lnTo>
                  <a:pt x="564730" y="433242"/>
                </a:lnTo>
                <a:lnTo>
                  <a:pt x="605165" y="398637"/>
                </a:lnTo>
                <a:lnTo>
                  <a:pt x="646753" y="365339"/>
                </a:lnTo>
                <a:lnTo>
                  <a:pt x="689346" y="333376"/>
                </a:lnTo>
                <a:lnTo>
                  <a:pt x="732797" y="302772"/>
                </a:lnTo>
                <a:lnTo>
                  <a:pt x="776960" y="273554"/>
                </a:lnTo>
                <a:lnTo>
                  <a:pt x="821688" y="245746"/>
                </a:lnTo>
                <a:lnTo>
                  <a:pt x="866834" y="219375"/>
                </a:lnTo>
                <a:lnTo>
                  <a:pt x="912251" y="194465"/>
                </a:lnTo>
                <a:lnTo>
                  <a:pt x="957793" y="171043"/>
                </a:lnTo>
                <a:lnTo>
                  <a:pt x="1003313" y="149134"/>
                </a:lnTo>
                <a:lnTo>
                  <a:pt x="1047645" y="129914"/>
                </a:lnTo>
                <a:lnTo>
                  <a:pt x="1092384" y="112024"/>
                </a:lnTo>
                <a:lnTo>
                  <a:pt x="1137499" y="95463"/>
                </a:lnTo>
                <a:lnTo>
                  <a:pt x="1182962" y="80231"/>
                </a:lnTo>
                <a:lnTo>
                  <a:pt x="1228741" y="66326"/>
                </a:lnTo>
                <a:lnTo>
                  <a:pt x="1274808" y="53746"/>
                </a:lnTo>
                <a:lnTo>
                  <a:pt x="1321132" y="42491"/>
                </a:lnTo>
                <a:lnTo>
                  <a:pt x="1367685" y="32560"/>
                </a:lnTo>
                <a:lnTo>
                  <a:pt x="1414435" y="23951"/>
                </a:lnTo>
                <a:lnTo>
                  <a:pt x="1461354" y="16663"/>
                </a:lnTo>
                <a:lnTo>
                  <a:pt x="1508411" y="10695"/>
                </a:lnTo>
                <a:lnTo>
                  <a:pt x="1555577" y="6046"/>
                </a:lnTo>
                <a:lnTo>
                  <a:pt x="1602822" y="2715"/>
                </a:lnTo>
                <a:lnTo>
                  <a:pt x="1650116" y="700"/>
                </a:lnTo>
                <a:lnTo>
                  <a:pt x="1697430" y="0"/>
                </a:lnTo>
                <a:lnTo>
                  <a:pt x="1744733" y="614"/>
                </a:lnTo>
                <a:lnTo>
                  <a:pt x="1791996" y="2540"/>
                </a:lnTo>
                <a:lnTo>
                  <a:pt x="1839190" y="5779"/>
                </a:lnTo>
                <a:lnTo>
                  <a:pt x="1886284" y="10328"/>
                </a:lnTo>
                <a:lnTo>
                  <a:pt x="1933249" y="16186"/>
                </a:lnTo>
                <a:lnTo>
                  <a:pt x="1980054" y="23352"/>
                </a:lnTo>
                <a:lnTo>
                  <a:pt x="2026671" y="31825"/>
                </a:lnTo>
                <a:lnTo>
                  <a:pt x="2073069" y="41604"/>
                </a:lnTo>
                <a:lnTo>
                  <a:pt x="2119219" y="52688"/>
                </a:lnTo>
                <a:lnTo>
                  <a:pt x="2165091" y="65075"/>
                </a:lnTo>
                <a:lnTo>
                  <a:pt x="2210654" y="78764"/>
                </a:lnTo>
                <a:lnTo>
                  <a:pt x="2255880" y="93754"/>
                </a:lnTo>
                <a:lnTo>
                  <a:pt x="2300739" y="110043"/>
                </a:lnTo>
                <a:lnTo>
                  <a:pt x="2345200" y="127632"/>
                </a:lnTo>
                <a:lnTo>
                  <a:pt x="2389235" y="146518"/>
                </a:lnTo>
                <a:lnTo>
                  <a:pt x="2432812" y="166700"/>
                </a:lnTo>
                <a:lnTo>
                  <a:pt x="2475903" y="188177"/>
                </a:lnTo>
                <a:lnTo>
                  <a:pt x="2518478" y="210948"/>
                </a:lnTo>
                <a:lnTo>
                  <a:pt x="2560507" y="235011"/>
                </a:lnTo>
                <a:lnTo>
                  <a:pt x="2601960" y="260366"/>
                </a:lnTo>
                <a:lnTo>
                  <a:pt x="2642807" y="287012"/>
                </a:lnTo>
                <a:lnTo>
                  <a:pt x="2683020" y="314946"/>
                </a:lnTo>
                <a:lnTo>
                  <a:pt x="2722567" y="344169"/>
                </a:lnTo>
                <a:lnTo>
                  <a:pt x="2725886" y="346775"/>
                </a:lnTo>
                <a:lnTo>
                  <a:pt x="2725886" y="2242190"/>
                </a:lnTo>
                <a:lnTo>
                  <a:pt x="86777" y="2242190"/>
                </a:lnTo>
                <a:lnTo>
                  <a:pt x="80268" y="2222639"/>
                </a:lnTo>
                <a:lnTo>
                  <a:pt x="66477" y="2176956"/>
                </a:lnTo>
                <a:lnTo>
                  <a:pt x="53990" y="2130962"/>
                </a:lnTo>
                <a:lnTo>
                  <a:pt x="42805" y="2084688"/>
                </a:lnTo>
                <a:lnTo>
                  <a:pt x="32920" y="2038165"/>
                </a:lnTo>
                <a:lnTo>
                  <a:pt x="24333" y="1991424"/>
                </a:lnTo>
                <a:lnTo>
                  <a:pt x="17044" y="1944496"/>
                </a:lnTo>
                <a:lnTo>
                  <a:pt x="11050" y="1897412"/>
                </a:lnTo>
                <a:lnTo>
                  <a:pt x="6351" y="1850203"/>
                </a:lnTo>
                <a:lnTo>
                  <a:pt x="2943" y="1802899"/>
                </a:lnTo>
                <a:lnTo>
                  <a:pt x="827" y="1755532"/>
                </a:lnTo>
                <a:lnTo>
                  <a:pt x="0" y="1708132"/>
                </a:lnTo>
                <a:lnTo>
                  <a:pt x="460" y="1660730"/>
                </a:lnTo>
                <a:lnTo>
                  <a:pt x="2206" y="1613357"/>
                </a:lnTo>
                <a:lnTo>
                  <a:pt x="5237" y="1566045"/>
                </a:lnTo>
                <a:lnTo>
                  <a:pt x="9551" y="1518823"/>
                </a:lnTo>
                <a:lnTo>
                  <a:pt x="15147" y="1471724"/>
                </a:lnTo>
                <a:lnTo>
                  <a:pt x="22022" y="1424777"/>
                </a:lnTo>
                <a:lnTo>
                  <a:pt x="30175" y="1378013"/>
                </a:lnTo>
                <a:lnTo>
                  <a:pt x="39605" y="1331465"/>
                </a:lnTo>
                <a:lnTo>
                  <a:pt x="50310" y="1285162"/>
                </a:lnTo>
                <a:lnTo>
                  <a:pt x="62289" y="1239135"/>
                </a:lnTo>
                <a:lnTo>
                  <a:pt x="75540" y="1193415"/>
                </a:lnTo>
                <a:lnTo>
                  <a:pt x="90061" y="1148034"/>
                </a:lnTo>
                <a:lnTo>
                  <a:pt x="105850" y="1103021"/>
                </a:lnTo>
                <a:lnTo>
                  <a:pt x="122908" y="1058409"/>
                </a:lnTo>
                <a:lnTo>
                  <a:pt x="141230" y="1014228"/>
                </a:lnTo>
                <a:lnTo>
                  <a:pt x="160817" y="970508"/>
                </a:lnTo>
                <a:lnTo>
                  <a:pt x="181666" y="927281"/>
                </a:lnTo>
                <a:lnTo>
                  <a:pt x="183064" y="923426"/>
                </a:lnTo>
                <a:lnTo>
                  <a:pt x="185723" y="920900"/>
                </a:lnTo>
                <a:lnTo>
                  <a:pt x="187121" y="917045"/>
                </a:lnTo>
                <a:lnTo>
                  <a:pt x="210900" y="873288"/>
                </a:lnTo>
                <a:lnTo>
                  <a:pt x="236080" y="829999"/>
                </a:lnTo>
                <a:lnTo>
                  <a:pt x="262661" y="787223"/>
                </a:lnTo>
                <a:lnTo>
                  <a:pt x="290642" y="745008"/>
                </a:lnTo>
                <a:lnTo>
                  <a:pt x="320021" y="703401"/>
                </a:lnTo>
                <a:lnTo>
                  <a:pt x="350798" y="662448"/>
                </a:lnTo>
                <a:lnTo>
                  <a:pt x="382970" y="622196"/>
                </a:lnTo>
                <a:lnTo>
                  <a:pt x="416537" y="582691"/>
                </a:lnTo>
                <a:lnTo>
                  <a:pt x="451497" y="543981"/>
                </a:lnTo>
                <a:lnTo>
                  <a:pt x="487849" y="506112"/>
                </a:lnTo>
                <a:lnTo>
                  <a:pt x="525593" y="469131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0" y="8047704"/>
            <a:ext cx="2729230" cy="2239645"/>
          </a:xfrm>
          <a:custGeom>
            <a:avLst/>
            <a:gdLst/>
            <a:ahLst/>
            <a:cxnLst/>
            <a:rect l="l" t="t" r="r" b="b"/>
            <a:pathLst>
              <a:path w="2729230" h="2239645">
                <a:moveTo>
                  <a:pt x="2229133" y="494500"/>
                </a:moveTo>
                <a:lnTo>
                  <a:pt x="2266010" y="532707"/>
                </a:lnTo>
                <a:lnTo>
                  <a:pt x="2301639" y="572245"/>
                </a:lnTo>
                <a:lnTo>
                  <a:pt x="2335988" y="612968"/>
                </a:lnTo>
                <a:lnTo>
                  <a:pt x="2369030" y="654729"/>
                </a:lnTo>
                <a:lnTo>
                  <a:pt x="2400734" y="697384"/>
                </a:lnTo>
                <a:lnTo>
                  <a:pt x="2431072" y="740786"/>
                </a:lnTo>
                <a:lnTo>
                  <a:pt x="2460014" y="784788"/>
                </a:lnTo>
                <a:lnTo>
                  <a:pt x="2487531" y="829245"/>
                </a:lnTo>
                <a:lnTo>
                  <a:pt x="2513593" y="874011"/>
                </a:lnTo>
                <a:lnTo>
                  <a:pt x="2538172" y="918939"/>
                </a:lnTo>
                <a:lnTo>
                  <a:pt x="2561237" y="963884"/>
                </a:lnTo>
                <a:lnTo>
                  <a:pt x="2581585" y="1007710"/>
                </a:lnTo>
                <a:lnTo>
                  <a:pt x="2600613" y="1051977"/>
                </a:lnTo>
                <a:lnTo>
                  <a:pt x="2618321" y="1096654"/>
                </a:lnTo>
                <a:lnTo>
                  <a:pt x="2634710" y="1141712"/>
                </a:lnTo>
                <a:lnTo>
                  <a:pt x="2649782" y="1187121"/>
                </a:lnTo>
                <a:lnTo>
                  <a:pt x="2663534" y="1232852"/>
                </a:lnTo>
                <a:lnTo>
                  <a:pt x="2675970" y="1278873"/>
                </a:lnTo>
                <a:lnTo>
                  <a:pt x="2687088" y="1325156"/>
                </a:lnTo>
                <a:lnTo>
                  <a:pt x="2696889" y="1371671"/>
                </a:lnTo>
                <a:lnTo>
                  <a:pt x="2705374" y="1418388"/>
                </a:lnTo>
                <a:lnTo>
                  <a:pt x="2712543" y="1465277"/>
                </a:lnTo>
                <a:lnTo>
                  <a:pt x="2718396" y="1512309"/>
                </a:lnTo>
                <a:lnTo>
                  <a:pt x="2722934" y="1559453"/>
                </a:lnTo>
                <a:lnTo>
                  <a:pt x="2726158" y="1606681"/>
                </a:lnTo>
                <a:lnTo>
                  <a:pt x="2728067" y="1653961"/>
                </a:lnTo>
                <a:lnTo>
                  <a:pt x="2728663" y="1701265"/>
                </a:lnTo>
                <a:lnTo>
                  <a:pt x="2727945" y="1748562"/>
                </a:lnTo>
                <a:lnTo>
                  <a:pt x="2725914" y="1795823"/>
                </a:lnTo>
                <a:lnTo>
                  <a:pt x="2722570" y="1843018"/>
                </a:lnTo>
                <a:lnTo>
                  <a:pt x="2717914" y="1890117"/>
                </a:lnTo>
                <a:lnTo>
                  <a:pt x="2711947" y="1937090"/>
                </a:lnTo>
                <a:lnTo>
                  <a:pt x="2704668" y="1983908"/>
                </a:lnTo>
                <a:lnTo>
                  <a:pt x="2696078" y="2030541"/>
                </a:lnTo>
                <a:lnTo>
                  <a:pt x="2686178" y="2076959"/>
                </a:lnTo>
                <a:lnTo>
                  <a:pt x="2674968" y="2123132"/>
                </a:lnTo>
                <a:lnTo>
                  <a:pt x="2662448" y="2169031"/>
                </a:lnTo>
                <a:lnTo>
                  <a:pt x="2648620" y="2214625"/>
                </a:lnTo>
                <a:lnTo>
                  <a:pt x="0" y="2239294"/>
                </a:lnTo>
                <a:lnTo>
                  <a:pt x="0" y="342764"/>
                </a:lnTo>
                <a:lnTo>
                  <a:pt x="37376" y="315080"/>
                </a:lnTo>
                <a:lnTo>
                  <a:pt x="77552" y="287133"/>
                </a:lnTo>
                <a:lnTo>
                  <a:pt x="118380" y="260489"/>
                </a:lnTo>
                <a:lnTo>
                  <a:pt x="159831" y="235147"/>
                </a:lnTo>
                <a:lnTo>
                  <a:pt x="201874" y="211106"/>
                </a:lnTo>
                <a:lnTo>
                  <a:pt x="244476" y="188366"/>
                </a:lnTo>
                <a:lnTo>
                  <a:pt x="287609" y="166925"/>
                </a:lnTo>
                <a:lnTo>
                  <a:pt x="331240" y="146784"/>
                </a:lnTo>
                <a:lnTo>
                  <a:pt x="375338" y="127940"/>
                </a:lnTo>
                <a:lnTo>
                  <a:pt x="419873" y="110394"/>
                </a:lnTo>
                <a:lnTo>
                  <a:pt x="464814" y="94145"/>
                </a:lnTo>
                <a:lnTo>
                  <a:pt x="510130" y="79191"/>
                </a:lnTo>
                <a:lnTo>
                  <a:pt x="555790" y="65532"/>
                </a:lnTo>
                <a:lnTo>
                  <a:pt x="601763" y="53168"/>
                </a:lnTo>
                <a:lnTo>
                  <a:pt x="648018" y="42097"/>
                </a:lnTo>
                <a:lnTo>
                  <a:pt x="694524" y="32319"/>
                </a:lnTo>
                <a:lnTo>
                  <a:pt x="741250" y="23832"/>
                </a:lnTo>
                <a:lnTo>
                  <a:pt x="788165" y="16637"/>
                </a:lnTo>
                <a:lnTo>
                  <a:pt x="835239" y="10732"/>
                </a:lnTo>
                <a:lnTo>
                  <a:pt x="882441" y="6116"/>
                </a:lnTo>
                <a:lnTo>
                  <a:pt x="929738" y="2790"/>
                </a:lnTo>
                <a:lnTo>
                  <a:pt x="977102" y="751"/>
                </a:lnTo>
                <a:lnTo>
                  <a:pt x="1024500" y="0"/>
                </a:lnTo>
                <a:lnTo>
                  <a:pt x="1071901" y="534"/>
                </a:lnTo>
                <a:lnTo>
                  <a:pt x="1119276" y="2355"/>
                </a:lnTo>
                <a:lnTo>
                  <a:pt x="1166592" y="5460"/>
                </a:lnTo>
                <a:lnTo>
                  <a:pt x="1213820" y="9850"/>
                </a:lnTo>
                <a:lnTo>
                  <a:pt x="1260927" y="15523"/>
                </a:lnTo>
                <a:lnTo>
                  <a:pt x="1307883" y="22478"/>
                </a:lnTo>
                <a:lnTo>
                  <a:pt x="1354658" y="30715"/>
                </a:lnTo>
                <a:lnTo>
                  <a:pt x="1401220" y="40233"/>
                </a:lnTo>
                <a:lnTo>
                  <a:pt x="1447538" y="51031"/>
                </a:lnTo>
                <a:lnTo>
                  <a:pt x="1493581" y="63109"/>
                </a:lnTo>
                <a:lnTo>
                  <a:pt x="1539319" y="76465"/>
                </a:lnTo>
                <a:lnTo>
                  <a:pt x="1584720" y="91099"/>
                </a:lnTo>
                <a:lnTo>
                  <a:pt x="1629754" y="107010"/>
                </a:lnTo>
                <a:lnTo>
                  <a:pt x="1674389" y="124198"/>
                </a:lnTo>
                <a:lnTo>
                  <a:pt x="1718595" y="142660"/>
                </a:lnTo>
                <a:lnTo>
                  <a:pt x="1762341" y="162398"/>
                </a:lnTo>
                <a:lnTo>
                  <a:pt x="1766230" y="163697"/>
                </a:lnTo>
                <a:lnTo>
                  <a:pt x="1768824" y="166290"/>
                </a:lnTo>
                <a:lnTo>
                  <a:pt x="1772713" y="167589"/>
                </a:lnTo>
                <a:lnTo>
                  <a:pt x="1817063" y="190241"/>
                </a:lnTo>
                <a:lnTo>
                  <a:pt x="1860982" y="214307"/>
                </a:lnTo>
                <a:lnTo>
                  <a:pt x="1904424" y="239786"/>
                </a:lnTo>
                <a:lnTo>
                  <a:pt x="1947340" y="266679"/>
                </a:lnTo>
                <a:lnTo>
                  <a:pt x="1989685" y="294985"/>
                </a:lnTo>
                <a:lnTo>
                  <a:pt x="2031411" y="324704"/>
                </a:lnTo>
                <a:lnTo>
                  <a:pt x="2072472" y="355837"/>
                </a:lnTo>
                <a:lnTo>
                  <a:pt x="2112822" y="388383"/>
                </a:lnTo>
                <a:lnTo>
                  <a:pt x="2152413" y="422342"/>
                </a:lnTo>
                <a:lnTo>
                  <a:pt x="2191199" y="457715"/>
                </a:lnTo>
                <a:lnTo>
                  <a:pt x="2229133" y="49450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7847186" y="8735994"/>
            <a:ext cx="2555240" cy="1325880"/>
          </a:xfrm>
          <a:custGeom>
            <a:avLst/>
            <a:gdLst/>
            <a:ahLst/>
            <a:cxnLst/>
            <a:rect l="l" t="t" r="r" b="b"/>
            <a:pathLst>
              <a:path w="2555240" h="1325879">
                <a:moveTo>
                  <a:pt x="1158429" y="82420"/>
                </a:moveTo>
                <a:lnTo>
                  <a:pt x="1147517" y="67053"/>
                </a:lnTo>
                <a:lnTo>
                  <a:pt x="1143447" y="49182"/>
                </a:lnTo>
                <a:lnTo>
                  <a:pt x="1146293" y="31074"/>
                </a:lnTo>
                <a:lnTo>
                  <a:pt x="1156134" y="14994"/>
                </a:lnTo>
                <a:lnTo>
                  <a:pt x="1171505" y="4077"/>
                </a:lnTo>
                <a:lnTo>
                  <a:pt x="1189377" y="0"/>
                </a:lnTo>
                <a:lnTo>
                  <a:pt x="1207484" y="2840"/>
                </a:lnTo>
                <a:lnTo>
                  <a:pt x="1223560" y="12676"/>
                </a:lnTo>
                <a:lnTo>
                  <a:pt x="1234749" y="28302"/>
                </a:lnTo>
                <a:lnTo>
                  <a:pt x="1238789" y="46144"/>
                </a:lnTo>
                <a:lnTo>
                  <a:pt x="1235788" y="64109"/>
                </a:lnTo>
                <a:lnTo>
                  <a:pt x="1225855" y="80103"/>
                </a:lnTo>
                <a:lnTo>
                  <a:pt x="1210484" y="91019"/>
                </a:lnTo>
                <a:lnTo>
                  <a:pt x="1192612" y="95097"/>
                </a:lnTo>
                <a:lnTo>
                  <a:pt x="1174505" y="92256"/>
                </a:lnTo>
                <a:lnTo>
                  <a:pt x="1158429" y="82420"/>
                </a:lnTo>
                <a:close/>
              </a:path>
              <a:path w="2555240" h="1325879">
                <a:moveTo>
                  <a:pt x="1597754" y="491458"/>
                </a:moveTo>
                <a:lnTo>
                  <a:pt x="1586843" y="476091"/>
                </a:lnTo>
                <a:lnTo>
                  <a:pt x="1582772" y="458220"/>
                </a:lnTo>
                <a:lnTo>
                  <a:pt x="1585618" y="440111"/>
                </a:lnTo>
                <a:lnTo>
                  <a:pt x="1595460" y="424031"/>
                </a:lnTo>
                <a:lnTo>
                  <a:pt x="1610830" y="413114"/>
                </a:lnTo>
                <a:lnTo>
                  <a:pt x="1628702" y="409037"/>
                </a:lnTo>
                <a:lnTo>
                  <a:pt x="1646809" y="411877"/>
                </a:lnTo>
                <a:lnTo>
                  <a:pt x="1662885" y="421713"/>
                </a:lnTo>
                <a:lnTo>
                  <a:pt x="1673797" y="437080"/>
                </a:lnTo>
                <a:lnTo>
                  <a:pt x="1677868" y="454951"/>
                </a:lnTo>
                <a:lnTo>
                  <a:pt x="1675021" y="473060"/>
                </a:lnTo>
                <a:lnTo>
                  <a:pt x="1665180" y="489140"/>
                </a:lnTo>
                <a:lnTo>
                  <a:pt x="1649809" y="500057"/>
                </a:lnTo>
                <a:lnTo>
                  <a:pt x="1631937" y="504134"/>
                </a:lnTo>
                <a:lnTo>
                  <a:pt x="1613830" y="501294"/>
                </a:lnTo>
                <a:lnTo>
                  <a:pt x="1597754" y="491458"/>
                </a:lnTo>
                <a:close/>
              </a:path>
              <a:path w="2555240" h="1325879">
                <a:moveTo>
                  <a:pt x="2035807" y="900539"/>
                </a:moveTo>
                <a:lnTo>
                  <a:pt x="2024895" y="885172"/>
                </a:lnTo>
                <a:lnTo>
                  <a:pt x="2020825" y="867301"/>
                </a:lnTo>
                <a:lnTo>
                  <a:pt x="2023671" y="849192"/>
                </a:lnTo>
                <a:lnTo>
                  <a:pt x="2033512" y="833112"/>
                </a:lnTo>
                <a:lnTo>
                  <a:pt x="2048883" y="822195"/>
                </a:lnTo>
                <a:lnTo>
                  <a:pt x="2066755" y="818118"/>
                </a:lnTo>
                <a:lnTo>
                  <a:pt x="2084862" y="820959"/>
                </a:lnTo>
                <a:lnTo>
                  <a:pt x="2100938" y="830794"/>
                </a:lnTo>
                <a:lnTo>
                  <a:pt x="2112127" y="846421"/>
                </a:lnTo>
                <a:lnTo>
                  <a:pt x="2116167" y="864263"/>
                </a:lnTo>
                <a:lnTo>
                  <a:pt x="2113166" y="882227"/>
                </a:lnTo>
                <a:lnTo>
                  <a:pt x="2103233" y="898221"/>
                </a:lnTo>
                <a:lnTo>
                  <a:pt x="2087862" y="909138"/>
                </a:lnTo>
                <a:lnTo>
                  <a:pt x="2069990" y="913215"/>
                </a:lnTo>
                <a:lnTo>
                  <a:pt x="2051883" y="910375"/>
                </a:lnTo>
                <a:lnTo>
                  <a:pt x="2035807" y="900539"/>
                </a:lnTo>
                <a:close/>
              </a:path>
              <a:path w="2555240" h="1325879">
                <a:moveTo>
                  <a:pt x="2474517" y="1310234"/>
                </a:moveTo>
                <a:lnTo>
                  <a:pt x="2463606" y="1294867"/>
                </a:lnTo>
                <a:lnTo>
                  <a:pt x="2459535" y="1276996"/>
                </a:lnTo>
                <a:lnTo>
                  <a:pt x="2462382" y="1258888"/>
                </a:lnTo>
                <a:lnTo>
                  <a:pt x="2472223" y="1242808"/>
                </a:lnTo>
                <a:lnTo>
                  <a:pt x="2487593" y="1231891"/>
                </a:lnTo>
                <a:lnTo>
                  <a:pt x="2505465" y="1227814"/>
                </a:lnTo>
                <a:lnTo>
                  <a:pt x="2523572" y="1230654"/>
                </a:lnTo>
                <a:lnTo>
                  <a:pt x="2539649" y="1240490"/>
                </a:lnTo>
                <a:lnTo>
                  <a:pt x="2550560" y="1255857"/>
                </a:lnTo>
                <a:lnTo>
                  <a:pt x="2554631" y="1273728"/>
                </a:lnTo>
                <a:lnTo>
                  <a:pt x="2551784" y="1291836"/>
                </a:lnTo>
                <a:lnTo>
                  <a:pt x="2541943" y="1307917"/>
                </a:lnTo>
                <a:lnTo>
                  <a:pt x="2526573" y="1318833"/>
                </a:lnTo>
                <a:lnTo>
                  <a:pt x="2508701" y="1322911"/>
                </a:lnTo>
                <a:lnTo>
                  <a:pt x="2490594" y="1320070"/>
                </a:lnTo>
                <a:lnTo>
                  <a:pt x="2474517" y="1310234"/>
                </a:lnTo>
                <a:close/>
              </a:path>
              <a:path w="2555240" h="1325879">
                <a:moveTo>
                  <a:pt x="781157" y="486411"/>
                </a:moveTo>
                <a:lnTo>
                  <a:pt x="770245" y="471044"/>
                </a:lnTo>
                <a:lnTo>
                  <a:pt x="766175" y="453173"/>
                </a:lnTo>
                <a:lnTo>
                  <a:pt x="769021" y="435065"/>
                </a:lnTo>
                <a:lnTo>
                  <a:pt x="778863" y="418984"/>
                </a:lnTo>
                <a:lnTo>
                  <a:pt x="794233" y="408068"/>
                </a:lnTo>
                <a:lnTo>
                  <a:pt x="812105" y="403990"/>
                </a:lnTo>
                <a:lnTo>
                  <a:pt x="830212" y="406831"/>
                </a:lnTo>
                <a:lnTo>
                  <a:pt x="846288" y="416667"/>
                </a:lnTo>
                <a:lnTo>
                  <a:pt x="857570" y="432379"/>
                </a:lnTo>
                <a:lnTo>
                  <a:pt x="861764" y="450365"/>
                </a:lnTo>
                <a:lnTo>
                  <a:pt x="858794" y="468359"/>
                </a:lnTo>
                <a:lnTo>
                  <a:pt x="848583" y="484093"/>
                </a:lnTo>
                <a:lnTo>
                  <a:pt x="833212" y="495010"/>
                </a:lnTo>
                <a:lnTo>
                  <a:pt x="815340" y="499088"/>
                </a:lnTo>
                <a:lnTo>
                  <a:pt x="797233" y="496247"/>
                </a:lnTo>
                <a:lnTo>
                  <a:pt x="781157" y="486411"/>
                </a:lnTo>
                <a:close/>
              </a:path>
              <a:path w="2555240" h="1325879">
                <a:moveTo>
                  <a:pt x="1219867" y="896107"/>
                </a:moveTo>
                <a:lnTo>
                  <a:pt x="1208956" y="880740"/>
                </a:lnTo>
                <a:lnTo>
                  <a:pt x="1204885" y="862869"/>
                </a:lnTo>
                <a:lnTo>
                  <a:pt x="1207732" y="844760"/>
                </a:lnTo>
                <a:lnTo>
                  <a:pt x="1217573" y="828680"/>
                </a:lnTo>
                <a:lnTo>
                  <a:pt x="1232944" y="817763"/>
                </a:lnTo>
                <a:lnTo>
                  <a:pt x="1250815" y="813686"/>
                </a:lnTo>
                <a:lnTo>
                  <a:pt x="1268923" y="816526"/>
                </a:lnTo>
                <a:lnTo>
                  <a:pt x="1284999" y="826362"/>
                </a:lnTo>
                <a:lnTo>
                  <a:pt x="1295910" y="841729"/>
                </a:lnTo>
                <a:lnTo>
                  <a:pt x="1299981" y="859600"/>
                </a:lnTo>
                <a:lnTo>
                  <a:pt x="1297135" y="877709"/>
                </a:lnTo>
                <a:lnTo>
                  <a:pt x="1287293" y="893789"/>
                </a:lnTo>
                <a:lnTo>
                  <a:pt x="1271923" y="904706"/>
                </a:lnTo>
                <a:lnTo>
                  <a:pt x="1254051" y="908783"/>
                </a:lnTo>
                <a:lnTo>
                  <a:pt x="1235944" y="905943"/>
                </a:lnTo>
                <a:lnTo>
                  <a:pt x="1219867" y="896107"/>
                </a:lnTo>
                <a:close/>
              </a:path>
              <a:path w="2555240" h="1325879">
                <a:moveTo>
                  <a:pt x="1657920" y="1305188"/>
                </a:moveTo>
                <a:lnTo>
                  <a:pt x="1647009" y="1289821"/>
                </a:lnTo>
                <a:lnTo>
                  <a:pt x="1642938" y="1271950"/>
                </a:lnTo>
                <a:lnTo>
                  <a:pt x="1645785" y="1253841"/>
                </a:lnTo>
                <a:lnTo>
                  <a:pt x="1655626" y="1237761"/>
                </a:lnTo>
                <a:lnTo>
                  <a:pt x="1670996" y="1226844"/>
                </a:lnTo>
                <a:lnTo>
                  <a:pt x="1688868" y="1222767"/>
                </a:lnTo>
                <a:lnTo>
                  <a:pt x="1706975" y="1225607"/>
                </a:lnTo>
                <a:lnTo>
                  <a:pt x="1723052" y="1235443"/>
                </a:lnTo>
                <a:lnTo>
                  <a:pt x="1734333" y="1251156"/>
                </a:lnTo>
                <a:lnTo>
                  <a:pt x="1738527" y="1269142"/>
                </a:lnTo>
                <a:lnTo>
                  <a:pt x="1735557" y="1287135"/>
                </a:lnTo>
                <a:lnTo>
                  <a:pt x="1725346" y="1302870"/>
                </a:lnTo>
                <a:lnTo>
                  <a:pt x="1709976" y="1313787"/>
                </a:lnTo>
                <a:lnTo>
                  <a:pt x="1692104" y="1317864"/>
                </a:lnTo>
                <a:lnTo>
                  <a:pt x="1673997" y="1315024"/>
                </a:lnTo>
                <a:lnTo>
                  <a:pt x="1657920" y="1305188"/>
                </a:lnTo>
                <a:close/>
              </a:path>
              <a:path w="2555240" h="1325879">
                <a:moveTo>
                  <a:pt x="392210" y="902903"/>
                </a:moveTo>
                <a:lnTo>
                  <a:pt x="381299" y="887537"/>
                </a:lnTo>
                <a:lnTo>
                  <a:pt x="377228" y="869666"/>
                </a:lnTo>
                <a:lnTo>
                  <a:pt x="380075" y="851557"/>
                </a:lnTo>
                <a:lnTo>
                  <a:pt x="389917" y="835477"/>
                </a:lnTo>
                <a:lnTo>
                  <a:pt x="405286" y="824560"/>
                </a:lnTo>
                <a:lnTo>
                  <a:pt x="423158" y="820483"/>
                </a:lnTo>
                <a:lnTo>
                  <a:pt x="441265" y="823323"/>
                </a:lnTo>
                <a:lnTo>
                  <a:pt x="457342" y="833159"/>
                </a:lnTo>
                <a:lnTo>
                  <a:pt x="468623" y="848872"/>
                </a:lnTo>
                <a:lnTo>
                  <a:pt x="472817" y="866858"/>
                </a:lnTo>
                <a:lnTo>
                  <a:pt x="469847" y="884851"/>
                </a:lnTo>
                <a:lnTo>
                  <a:pt x="459634" y="900587"/>
                </a:lnTo>
                <a:lnTo>
                  <a:pt x="444266" y="911503"/>
                </a:lnTo>
                <a:lnTo>
                  <a:pt x="426394" y="915580"/>
                </a:lnTo>
                <a:lnTo>
                  <a:pt x="408287" y="912739"/>
                </a:lnTo>
                <a:lnTo>
                  <a:pt x="392210" y="902903"/>
                </a:lnTo>
                <a:close/>
              </a:path>
              <a:path w="2555240" h="1325879">
                <a:moveTo>
                  <a:pt x="830921" y="1312599"/>
                </a:moveTo>
                <a:lnTo>
                  <a:pt x="820010" y="1297232"/>
                </a:lnTo>
                <a:lnTo>
                  <a:pt x="815939" y="1279361"/>
                </a:lnTo>
                <a:lnTo>
                  <a:pt x="818785" y="1261252"/>
                </a:lnTo>
                <a:lnTo>
                  <a:pt x="828627" y="1245172"/>
                </a:lnTo>
                <a:lnTo>
                  <a:pt x="843997" y="1234255"/>
                </a:lnTo>
                <a:lnTo>
                  <a:pt x="861869" y="1230178"/>
                </a:lnTo>
                <a:lnTo>
                  <a:pt x="879976" y="1233019"/>
                </a:lnTo>
                <a:lnTo>
                  <a:pt x="896053" y="1242855"/>
                </a:lnTo>
                <a:lnTo>
                  <a:pt x="906964" y="1258221"/>
                </a:lnTo>
                <a:lnTo>
                  <a:pt x="911035" y="1276092"/>
                </a:lnTo>
                <a:lnTo>
                  <a:pt x="908188" y="1294201"/>
                </a:lnTo>
                <a:lnTo>
                  <a:pt x="898347" y="1310281"/>
                </a:lnTo>
                <a:lnTo>
                  <a:pt x="882976" y="1321198"/>
                </a:lnTo>
                <a:lnTo>
                  <a:pt x="865105" y="1325275"/>
                </a:lnTo>
                <a:lnTo>
                  <a:pt x="846997" y="1322435"/>
                </a:lnTo>
                <a:lnTo>
                  <a:pt x="830921" y="1312599"/>
                </a:lnTo>
                <a:close/>
              </a:path>
              <a:path w="2555240" h="1325879">
                <a:moveTo>
                  <a:pt x="14982" y="1308167"/>
                </a:moveTo>
                <a:lnTo>
                  <a:pt x="4070" y="1292800"/>
                </a:lnTo>
                <a:lnTo>
                  <a:pt x="0" y="1274929"/>
                </a:lnTo>
                <a:lnTo>
                  <a:pt x="2846" y="1256820"/>
                </a:lnTo>
                <a:lnTo>
                  <a:pt x="12687" y="1240740"/>
                </a:lnTo>
                <a:lnTo>
                  <a:pt x="28058" y="1229823"/>
                </a:lnTo>
                <a:lnTo>
                  <a:pt x="45930" y="1225746"/>
                </a:lnTo>
                <a:lnTo>
                  <a:pt x="64037" y="1228586"/>
                </a:lnTo>
                <a:lnTo>
                  <a:pt x="80113" y="1238422"/>
                </a:lnTo>
                <a:lnTo>
                  <a:pt x="91025" y="1253789"/>
                </a:lnTo>
                <a:lnTo>
                  <a:pt x="95095" y="1271660"/>
                </a:lnTo>
                <a:lnTo>
                  <a:pt x="92249" y="1289769"/>
                </a:lnTo>
                <a:lnTo>
                  <a:pt x="82408" y="1305849"/>
                </a:lnTo>
                <a:lnTo>
                  <a:pt x="67037" y="1316766"/>
                </a:lnTo>
                <a:lnTo>
                  <a:pt x="49165" y="1320843"/>
                </a:lnTo>
                <a:lnTo>
                  <a:pt x="31058" y="1318003"/>
                </a:lnTo>
                <a:lnTo>
                  <a:pt x="14982" y="1308167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16843" y="4407745"/>
            <a:ext cx="1024890" cy="2323465"/>
          </a:xfrm>
          <a:custGeom>
            <a:avLst/>
            <a:gdLst/>
            <a:ahLst/>
            <a:cxnLst/>
            <a:rect l="l" t="t" r="r" b="b"/>
            <a:pathLst>
              <a:path w="1024890" h="2323465">
                <a:moveTo>
                  <a:pt x="35066" y="318292"/>
                </a:moveTo>
                <a:lnTo>
                  <a:pt x="0" y="283211"/>
                </a:lnTo>
                <a:lnTo>
                  <a:pt x="124015" y="159146"/>
                </a:lnTo>
                <a:lnTo>
                  <a:pt x="0" y="35080"/>
                </a:lnTo>
                <a:lnTo>
                  <a:pt x="35066" y="0"/>
                </a:lnTo>
                <a:lnTo>
                  <a:pt x="159081" y="124065"/>
                </a:lnTo>
                <a:lnTo>
                  <a:pt x="228359" y="124065"/>
                </a:lnTo>
                <a:lnTo>
                  <a:pt x="194148" y="158290"/>
                </a:lnTo>
                <a:lnTo>
                  <a:pt x="229214" y="193371"/>
                </a:lnTo>
                <a:lnTo>
                  <a:pt x="159081" y="193371"/>
                </a:lnTo>
                <a:lnTo>
                  <a:pt x="35066" y="318292"/>
                </a:lnTo>
                <a:close/>
              </a:path>
              <a:path w="1024890" h="2323465">
                <a:moveTo>
                  <a:pt x="228359" y="124065"/>
                </a:moveTo>
                <a:lnTo>
                  <a:pt x="159081" y="124065"/>
                </a:lnTo>
                <a:lnTo>
                  <a:pt x="283096" y="0"/>
                </a:lnTo>
                <a:lnTo>
                  <a:pt x="318163" y="34225"/>
                </a:lnTo>
                <a:lnTo>
                  <a:pt x="228359" y="124065"/>
                </a:lnTo>
                <a:close/>
              </a:path>
              <a:path w="1024890" h="2323465">
                <a:moveTo>
                  <a:pt x="283096" y="317437"/>
                </a:moveTo>
                <a:lnTo>
                  <a:pt x="159081" y="193371"/>
                </a:lnTo>
                <a:lnTo>
                  <a:pt x="229214" y="193371"/>
                </a:lnTo>
                <a:lnTo>
                  <a:pt x="318163" y="282356"/>
                </a:lnTo>
                <a:lnTo>
                  <a:pt x="283096" y="317437"/>
                </a:lnTo>
                <a:close/>
              </a:path>
              <a:path w="1024890" h="2323465">
                <a:moveTo>
                  <a:pt x="742381" y="318292"/>
                </a:moveTo>
                <a:lnTo>
                  <a:pt x="707314" y="283211"/>
                </a:lnTo>
                <a:lnTo>
                  <a:pt x="831330" y="159146"/>
                </a:lnTo>
                <a:lnTo>
                  <a:pt x="707314" y="35080"/>
                </a:lnTo>
                <a:lnTo>
                  <a:pt x="742381" y="0"/>
                </a:lnTo>
                <a:lnTo>
                  <a:pt x="864685" y="124065"/>
                </a:lnTo>
                <a:lnTo>
                  <a:pt x="934818" y="124065"/>
                </a:lnTo>
                <a:lnTo>
                  <a:pt x="900607" y="158290"/>
                </a:lnTo>
                <a:lnTo>
                  <a:pt x="935674" y="193371"/>
                </a:lnTo>
                <a:lnTo>
                  <a:pt x="865541" y="193371"/>
                </a:lnTo>
                <a:lnTo>
                  <a:pt x="742381" y="318292"/>
                </a:lnTo>
                <a:close/>
              </a:path>
              <a:path w="1024890" h="2323465">
                <a:moveTo>
                  <a:pt x="934818" y="124065"/>
                </a:moveTo>
                <a:lnTo>
                  <a:pt x="864685" y="124065"/>
                </a:lnTo>
                <a:lnTo>
                  <a:pt x="988701" y="0"/>
                </a:lnTo>
                <a:lnTo>
                  <a:pt x="1023767" y="35080"/>
                </a:lnTo>
                <a:lnTo>
                  <a:pt x="934818" y="124065"/>
                </a:lnTo>
                <a:close/>
              </a:path>
              <a:path w="1024890" h="2323465">
                <a:moveTo>
                  <a:pt x="989556" y="317437"/>
                </a:moveTo>
                <a:lnTo>
                  <a:pt x="865541" y="193371"/>
                </a:lnTo>
                <a:lnTo>
                  <a:pt x="935674" y="193371"/>
                </a:lnTo>
                <a:lnTo>
                  <a:pt x="1024622" y="282356"/>
                </a:lnTo>
                <a:lnTo>
                  <a:pt x="989556" y="317437"/>
                </a:lnTo>
                <a:close/>
              </a:path>
              <a:path w="1024890" h="2323465">
                <a:moveTo>
                  <a:pt x="35066" y="986536"/>
                </a:moveTo>
                <a:lnTo>
                  <a:pt x="0" y="951455"/>
                </a:lnTo>
                <a:lnTo>
                  <a:pt x="124015" y="827389"/>
                </a:lnTo>
                <a:lnTo>
                  <a:pt x="0" y="703324"/>
                </a:lnTo>
                <a:lnTo>
                  <a:pt x="35066" y="668243"/>
                </a:lnTo>
                <a:lnTo>
                  <a:pt x="159081" y="792309"/>
                </a:lnTo>
                <a:lnTo>
                  <a:pt x="228359" y="792309"/>
                </a:lnTo>
                <a:lnTo>
                  <a:pt x="194148" y="826534"/>
                </a:lnTo>
                <a:lnTo>
                  <a:pt x="229823" y="862470"/>
                </a:lnTo>
                <a:lnTo>
                  <a:pt x="159081" y="862470"/>
                </a:lnTo>
                <a:lnTo>
                  <a:pt x="35066" y="986536"/>
                </a:lnTo>
                <a:close/>
              </a:path>
              <a:path w="1024890" h="2323465">
                <a:moveTo>
                  <a:pt x="228359" y="792309"/>
                </a:moveTo>
                <a:lnTo>
                  <a:pt x="159081" y="792309"/>
                </a:lnTo>
                <a:lnTo>
                  <a:pt x="283096" y="668243"/>
                </a:lnTo>
                <a:lnTo>
                  <a:pt x="318163" y="702468"/>
                </a:lnTo>
                <a:lnTo>
                  <a:pt x="228359" y="792309"/>
                </a:lnTo>
                <a:close/>
              </a:path>
              <a:path w="1024890" h="2323465">
                <a:moveTo>
                  <a:pt x="283096" y="986536"/>
                </a:moveTo>
                <a:lnTo>
                  <a:pt x="159081" y="862470"/>
                </a:lnTo>
                <a:lnTo>
                  <a:pt x="229823" y="862470"/>
                </a:lnTo>
                <a:lnTo>
                  <a:pt x="318163" y="951455"/>
                </a:lnTo>
                <a:lnTo>
                  <a:pt x="283096" y="986536"/>
                </a:lnTo>
                <a:close/>
              </a:path>
              <a:path w="1024890" h="2323465">
                <a:moveTo>
                  <a:pt x="741525" y="986536"/>
                </a:moveTo>
                <a:lnTo>
                  <a:pt x="706459" y="951455"/>
                </a:lnTo>
                <a:lnTo>
                  <a:pt x="830474" y="827389"/>
                </a:lnTo>
                <a:lnTo>
                  <a:pt x="706459" y="703324"/>
                </a:lnTo>
                <a:lnTo>
                  <a:pt x="741525" y="668243"/>
                </a:lnTo>
                <a:lnTo>
                  <a:pt x="865541" y="792309"/>
                </a:lnTo>
                <a:lnTo>
                  <a:pt x="934818" y="792309"/>
                </a:lnTo>
                <a:lnTo>
                  <a:pt x="900607" y="826534"/>
                </a:lnTo>
                <a:lnTo>
                  <a:pt x="936283" y="862470"/>
                </a:lnTo>
                <a:lnTo>
                  <a:pt x="865541" y="862470"/>
                </a:lnTo>
                <a:lnTo>
                  <a:pt x="741525" y="986536"/>
                </a:lnTo>
                <a:close/>
              </a:path>
              <a:path w="1024890" h="2323465">
                <a:moveTo>
                  <a:pt x="934818" y="792309"/>
                </a:moveTo>
                <a:lnTo>
                  <a:pt x="865541" y="792309"/>
                </a:lnTo>
                <a:lnTo>
                  <a:pt x="989556" y="668243"/>
                </a:lnTo>
                <a:lnTo>
                  <a:pt x="1024622" y="702468"/>
                </a:lnTo>
                <a:lnTo>
                  <a:pt x="934818" y="792309"/>
                </a:lnTo>
                <a:close/>
              </a:path>
              <a:path w="1024890" h="2323465">
                <a:moveTo>
                  <a:pt x="989556" y="986536"/>
                </a:moveTo>
                <a:lnTo>
                  <a:pt x="865541" y="862470"/>
                </a:lnTo>
                <a:lnTo>
                  <a:pt x="936283" y="862470"/>
                </a:lnTo>
                <a:lnTo>
                  <a:pt x="1024622" y="951455"/>
                </a:lnTo>
                <a:lnTo>
                  <a:pt x="989556" y="986536"/>
                </a:lnTo>
                <a:close/>
              </a:path>
              <a:path w="1024890" h="2323465">
                <a:moveTo>
                  <a:pt x="35066" y="1654779"/>
                </a:moveTo>
                <a:lnTo>
                  <a:pt x="0" y="1619698"/>
                </a:lnTo>
                <a:lnTo>
                  <a:pt x="124015" y="1495633"/>
                </a:lnTo>
                <a:lnTo>
                  <a:pt x="0" y="1371567"/>
                </a:lnTo>
                <a:lnTo>
                  <a:pt x="35066" y="1336486"/>
                </a:lnTo>
                <a:lnTo>
                  <a:pt x="159081" y="1460552"/>
                </a:lnTo>
                <a:lnTo>
                  <a:pt x="229214" y="1460552"/>
                </a:lnTo>
                <a:lnTo>
                  <a:pt x="194148" y="1495633"/>
                </a:lnTo>
                <a:lnTo>
                  <a:pt x="229214" y="1530713"/>
                </a:lnTo>
                <a:lnTo>
                  <a:pt x="159081" y="1530713"/>
                </a:lnTo>
                <a:lnTo>
                  <a:pt x="35066" y="1654779"/>
                </a:lnTo>
                <a:close/>
              </a:path>
              <a:path w="1024890" h="2323465">
                <a:moveTo>
                  <a:pt x="229214" y="1460552"/>
                </a:moveTo>
                <a:lnTo>
                  <a:pt x="159081" y="1460552"/>
                </a:lnTo>
                <a:lnTo>
                  <a:pt x="283096" y="1336486"/>
                </a:lnTo>
                <a:lnTo>
                  <a:pt x="318163" y="1371567"/>
                </a:lnTo>
                <a:lnTo>
                  <a:pt x="229214" y="1460552"/>
                </a:lnTo>
                <a:close/>
              </a:path>
              <a:path w="1024890" h="2323465">
                <a:moveTo>
                  <a:pt x="283096" y="1654779"/>
                </a:moveTo>
                <a:lnTo>
                  <a:pt x="159081" y="1530713"/>
                </a:lnTo>
                <a:lnTo>
                  <a:pt x="229214" y="1530713"/>
                </a:lnTo>
                <a:lnTo>
                  <a:pt x="318163" y="1619698"/>
                </a:lnTo>
                <a:lnTo>
                  <a:pt x="283096" y="1654779"/>
                </a:lnTo>
                <a:close/>
              </a:path>
              <a:path w="1024890" h="2323465">
                <a:moveTo>
                  <a:pt x="741525" y="1654779"/>
                </a:moveTo>
                <a:lnTo>
                  <a:pt x="706459" y="1619698"/>
                </a:lnTo>
                <a:lnTo>
                  <a:pt x="830474" y="1495633"/>
                </a:lnTo>
                <a:lnTo>
                  <a:pt x="706459" y="1371567"/>
                </a:lnTo>
                <a:lnTo>
                  <a:pt x="741525" y="1336486"/>
                </a:lnTo>
                <a:lnTo>
                  <a:pt x="865541" y="1460552"/>
                </a:lnTo>
                <a:lnTo>
                  <a:pt x="934818" y="1460552"/>
                </a:lnTo>
                <a:lnTo>
                  <a:pt x="900607" y="1494777"/>
                </a:lnTo>
                <a:lnTo>
                  <a:pt x="936283" y="1530713"/>
                </a:lnTo>
                <a:lnTo>
                  <a:pt x="865541" y="1530713"/>
                </a:lnTo>
                <a:lnTo>
                  <a:pt x="741525" y="1654779"/>
                </a:lnTo>
                <a:close/>
              </a:path>
              <a:path w="1024890" h="2323465">
                <a:moveTo>
                  <a:pt x="934818" y="1460552"/>
                </a:moveTo>
                <a:lnTo>
                  <a:pt x="865541" y="1460552"/>
                </a:lnTo>
                <a:lnTo>
                  <a:pt x="989556" y="1336486"/>
                </a:lnTo>
                <a:lnTo>
                  <a:pt x="1024622" y="1370711"/>
                </a:lnTo>
                <a:lnTo>
                  <a:pt x="934818" y="1460552"/>
                </a:lnTo>
                <a:close/>
              </a:path>
              <a:path w="1024890" h="2323465">
                <a:moveTo>
                  <a:pt x="989556" y="1654779"/>
                </a:moveTo>
                <a:lnTo>
                  <a:pt x="865541" y="1530713"/>
                </a:lnTo>
                <a:lnTo>
                  <a:pt x="936283" y="1530713"/>
                </a:lnTo>
                <a:lnTo>
                  <a:pt x="1024622" y="1619698"/>
                </a:lnTo>
                <a:lnTo>
                  <a:pt x="989556" y="1654779"/>
                </a:lnTo>
                <a:close/>
              </a:path>
              <a:path w="1024890" h="2323465">
                <a:moveTo>
                  <a:pt x="35066" y="2323022"/>
                </a:moveTo>
                <a:lnTo>
                  <a:pt x="0" y="2287942"/>
                </a:lnTo>
                <a:lnTo>
                  <a:pt x="124015" y="2163876"/>
                </a:lnTo>
                <a:lnTo>
                  <a:pt x="0" y="2039810"/>
                </a:lnTo>
                <a:lnTo>
                  <a:pt x="35066" y="2004730"/>
                </a:lnTo>
                <a:lnTo>
                  <a:pt x="159081" y="2128795"/>
                </a:lnTo>
                <a:lnTo>
                  <a:pt x="229214" y="2128795"/>
                </a:lnTo>
                <a:lnTo>
                  <a:pt x="194148" y="2163876"/>
                </a:lnTo>
                <a:lnTo>
                  <a:pt x="229214" y="2198957"/>
                </a:lnTo>
                <a:lnTo>
                  <a:pt x="159081" y="2198957"/>
                </a:lnTo>
                <a:lnTo>
                  <a:pt x="35066" y="2323022"/>
                </a:lnTo>
                <a:close/>
              </a:path>
              <a:path w="1024890" h="2323465">
                <a:moveTo>
                  <a:pt x="229214" y="2128795"/>
                </a:moveTo>
                <a:lnTo>
                  <a:pt x="159081" y="2128795"/>
                </a:lnTo>
                <a:lnTo>
                  <a:pt x="283096" y="2004730"/>
                </a:lnTo>
                <a:lnTo>
                  <a:pt x="318163" y="2039810"/>
                </a:lnTo>
                <a:lnTo>
                  <a:pt x="229214" y="2128795"/>
                </a:lnTo>
                <a:close/>
              </a:path>
              <a:path w="1024890" h="2323465">
                <a:moveTo>
                  <a:pt x="283096" y="2323022"/>
                </a:moveTo>
                <a:lnTo>
                  <a:pt x="159081" y="2198957"/>
                </a:lnTo>
                <a:lnTo>
                  <a:pt x="229214" y="2198957"/>
                </a:lnTo>
                <a:lnTo>
                  <a:pt x="318163" y="2287942"/>
                </a:lnTo>
                <a:lnTo>
                  <a:pt x="283096" y="2323022"/>
                </a:lnTo>
                <a:close/>
              </a:path>
              <a:path w="1024890" h="2323465">
                <a:moveTo>
                  <a:pt x="741525" y="2323022"/>
                </a:moveTo>
                <a:lnTo>
                  <a:pt x="706459" y="2287942"/>
                </a:lnTo>
                <a:lnTo>
                  <a:pt x="830474" y="2163876"/>
                </a:lnTo>
                <a:lnTo>
                  <a:pt x="706459" y="2039810"/>
                </a:lnTo>
                <a:lnTo>
                  <a:pt x="741525" y="2004730"/>
                </a:lnTo>
                <a:lnTo>
                  <a:pt x="865541" y="2128795"/>
                </a:lnTo>
                <a:lnTo>
                  <a:pt x="934818" y="2128795"/>
                </a:lnTo>
                <a:lnTo>
                  <a:pt x="900607" y="2163020"/>
                </a:lnTo>
                <a:lnTo>
                  <a:pt x="936283" y="2198957"/>
                </a:lnTo>
                <a:lnTo>
                  <a:pt x="865541" y="2198957"/>
                </a:lnTo>
                <a:lnTo>
                  <a:pt x="741525" y="2323022"/>
                </a:lnTo>
                <a:close/>
              </a:path>
              <a:path w="1024890" h="2323465">
                <a:moveTo>
                  <a:pt x="934818" y="2128795"/>
                </a:moveTo>
                <a:lnTo>
                  <a:pt x="865541" y="2128795"/>
                </a:lnTo>
                <a:lnTo>
                  <a:pt x="989556" y="2004730"/>
                </a:lnTo>
                <a:lnTo>
                  <a:pt x="1024622" y="2038955"/>
                </a:lnTo>
                <a:lnTo>
                  <a:pt x="934818" y="2128795"/>
                </a:lnTo>
                <a:close/>
              </a:path>
              <a:path w="1024890" h="2323465">
                <a:moveTo>
                  <a:pt x="989556" y="2323022"/>
                </a:moveTo>
                <a:lnTo>
                  <a:pt x="865541" y="2198957"/>
                </a:lnTo>
                <a:lnTo>
                  <a:pt x="936283" y="2198957"/>
                </a:lnTo>
                <a:lnTo>
                  <a:pt x="1024622" y="2287942"/>
                </a:lnTo>
                <a:lnTo>
                  <a:pt x="989556" y="2323022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6993060" y="4407745"/>
            <a:ext cx="1025525" cy="2323465"/>
          </a:xfrm>
          <a:custGeom>
            <a:avLst/>
            <a:gdLst/>
            <a:ahLst/>
            <a:cxnLst/>
            <a:rect l="l" t="t" r="r" b="b"/>
            <a:pathLst>
              <a:path w="1025525" h="2323465">
                <a:moveTo>
                  <a:pt x="35921" y="317437"/>
                </a:moveTo>
                <a:lnTo>
                  <a:pt x="854" y="282356"/>
                </a:lnTo>
                <a:lnTo>
                  <a:pt x="124870" y="158290"/>
                </a:lnTo>
                <a:lnTo>
                  <a:pt x="854" y="35080"/>
                </a:lnTo>
                <a:lnTo>
                  <a:pt x="35921" y="0"/>
                </a:lnTo>
                <a:lnTo>
                  <a:pt x="159936" y="124065"/>
                </a:lnTo>
                <a:lnTo>
                  <a:pt x="228358" y="124065"/>
                </a:lnTo>
                <a:lnTo>
                  <a:pt x="194147" y="158290"/>
                </a:lnTo>
                <a:lnTo>
                  <a:pt x="229455" y="193371"/>
                </a:lnTo>
                <a:lnTo>
                  <a:pt x="159936" y="193371"/>
                </a:lnTo>
                <a:lnTo>
                  <a:pt x="35921" y="317437"/>
                </a:lnTo>
                <a:close/>
              </a:path>
              <a:path w="1025525" h="2323465">
                <a:moveTo>
                  <a:pt x="228358" y="124065"/>
                </a:moveTo>
                <a:lnTo>
                  <a:pt x="159936" y="124065"/>
                </a:lnTo>
                <a:lnTo>
                  <a:pt x="283096" y="0"/>
                </a:lnTo>
                <a:lnTo>
                  <a:pt x="318163" y="34225"/>
                </a:lnTo>
                <a:lnTo>
                  <a:pt x="228358" y="124065"/>
                </a:lnTo>
                <a:close/>
              </a:path>
              <a:path w="1025525" h="2323465">
                <a:moveTo>
                  <a:pt x="283951" y="317437"/>
                </a:moveTo>
                <a:lnTo>
                  <a:pt x="159936" y="193371"/>
                </a:lnTo>
                <a:lnTo>
                  <a:pt x="229455" y="193371"/>
                </a:lnTo>
                <a:lnTo>
                  <a:pt x="319018" y="282356"/>
                </a:lnTo>
                <a:lnTo>
                  <a:pt x="283951" y="317437"/>
                </a:lnTo>
                <a:close/>
              </a:path>
              <a:path w="1025525" h="2323465">
                <a:moveTo>
                  <a:pt x="743236" y="317437"/>
                </a:moveTo>
                <a:lnTo>
                  <a:pt x="708169" y="282356"/>
                </a:lnTo>
                <a:lnTo>
                  <a:pt x="831329" y="159146"/>
                </a:lnTo>
                <a:lnTo>
                  <a:pt x="707314" y="35080"/>
                </a:lnTo>
                <a:lnTo>
                  <a:pt x="742380" y="0"/>
                </a:lnTo>
                <a:lnTo>
                  <a:pt x="865540" y="124065"/>
                </a:lnTo>
                <a:lnTo>
                  <a:pt x="935673" y="124065"/>
                </a:lnTo>
                <a:lnTo>
                  <a:pt x="901462" y="158290"/>
                </a:lnTo>
                <a:lnTo>
                  <a:pt x="936528" y="193371"/>
                </a:lnTo>
                <a:lnTo>
                  <a:pt x="866396" y="193371"/>
                </a:lnTo>
                <a:lnTo>
                  <a:pt x="743236" y="317437"/>
                </a:lnTo>
                <a:close/>
              </a:path>
              <a:path w="1025525" h="2323465">
                <a:moveTo>
                  <a:pt x="935673" y="124065"/>
                </a:moveTo>
                <a:lnTo>
                  <a:pt x="865540" y="124065"/>
                </a:lnTo>
                <a:lnTo>
                  <a:pt x="989556" y="0"/>
                </a:lnTo>
                <a:lnTo>
                  <a:pt x="1025477" y="34225"/>
                </a:lnTo>
                <a:lnTo>
                  <a:pt x="935673" y="124065"/>
                </a:lnTo>
                <a:close/>
              </a:path>
              <a:path w="1025525" h="2323465">
                <a:moveTo>
                  <a:pt x="990411" y="317437"/>
                </a:moveTo>
                <a:lnTo>
                  <a:pt x="866396" y="193371"/>
                </a:lnTo>
                <a:lnTo>
                  <a:pt x="936528" y="193371"/>
                </a:lnTo>
                <a:lnTo>
                  <a:pt x="1025477" y="282356"/>
                </a:lnTo>
                <a:lnTo>
                  <a:pt x="990411" y="317437"/>
                </a:lnTo>
                <a:close/>
              </a:path>
              <a:path w="1025525" h="2323465">
                <a:moveTo>
                  <a:pt x="35921" y="985680"/>
                </a:moveTo>
                <a:lnTo>
                  <a:pt x="854" y="950599"/>
                </a:lnTo>
                <a:lnTo>
                  <a:pt x="124870" y="826534"/>
                </a:lnTo>
                <a:lnTo>
                  <a:pt x="854" y="703324"/>
                </a:lnTo>
                <a:lnTo>
                  <a:pt x="35921" y="668243"/>
                </a:lnTo>
                <a:lnTo>
                  <a:pt x="159936" y="792309"/>
                </a:lnTo>
                <a:lnTo>
                  <a:pt x="228358" y="792309"/>
                </a:lnTo>
                <a:lnTo>
                  <a:pt x="194147" y="826534"/>
                </a:lnTo>
                <a:lnTo>
                  <a:pt x="229455" y="861614"/>
                </a:lnTo>
                <a:lnTo>
                  <a:pt x="159936" y="861614"/>
                </a:lnTo>
                <a:lnTo>
                  <a:pt x="35921" y="985680"/>
                </a:lnTo>
                <a:close/>
              </a:path>
              <a:path w="1025525" h="2323465">
                <a:moveTo>
                  <a:pt x="228358" y="792309"/>
                </a:moveTo>
                <a:lnTo>
                  <a:pt x="159936" y="792309"/>
                </a:lnTo>
                <a:lnTo>
                  <a:pt x="283096" y="668243"/>
                </a:lnTo>
                <a:lnTo>
                  <a:pt x="318163" y="702468"/>
                </a:lnTo>
                <a:lnTo>
                  <a:pt x="228358" y="792309"/>
                </a:lnTo>
                <a:close/>
              </a:path>
              <a:path w="1025525" h="2323465">
                <a:moveTo>
                  <a:pt x="283951" y="985680"/>
                </a:moveTo>
                <a:lnTo>
                  <a:pt x="159936" y="861614"/>
                </a:lnTo>
                <a:lnTo>
                  <a:pt x="229455" y="861614"/>
                </a:lnTo>
                <a:lnTo>
                  <a:pt x="319018" y="950599"/>
                </a:lnTo>
                <a:lnTo>
                  <a:pt x="283951" y="985680"/>
                </a:lnTo>
                <a:close/>
              </a:path>
              <a:path w="1025525" h="2323465">
                <a:moveTo>
                  <a:pt x="742380" y="986536"/>
                </a:moveTo>
                <a:lnTo>
                  <a:pt x="707314" y="951455"/>
                </a:lnTo>
                <a:lnTo>
                  <a:pt x="831329" y="827389"/>
                </a:lnTo>
                <a:lnTo>
                  <a:pt x="707314" y="703324"/>
                </a:lnTo>
                <a:lnTo>
                  <a:pt x="742380" y="668243"/>
                </a:lnTo>
                <a:lnTo>
                  <a:pt x="866396" y="792309"/>
                </a:lnTo>
                <a:lnTo>
                  <a:pt x="934818" y="792309"/>
                </a:lnTo>
                <a:lnTo>
                  <a:pt x="900607" y="826534"/>
                </a:lnTo>
                <a:lnTo>
                  <a:pt x="936528" y="862470"/>
                </a:lnTo>
                <a:lnTo>
                  <a:pt x="866396" y="862470"/>
                </a:lnTo>
                <a:lnTo>
                  <a:pt x="742380" y="986536"/>
                </a:lnTo>
                <a:close/>
              </a:path>
              <a:path w="1025525" h="2323465">
                <a:moveTo>
                  <a:pt x="934818" y="792309"/>
                </a:moveTo>
                <a:lnTo>
                  <a:pt x="866396" y="792309"/>
                </a:lnTo>
                <a:lnTo>
                  <a:pt x="989556" y="668243"/>
                </a:lnTo>
                <a:lnTo>
                  <a:pt x="1024622" y="702468"/>
                </a:lnTo>
                <a:lnTo>
                  <a:pt x="934818" y="792309"/>
                </a:lnTo>
                <a:close/>
              </a:path>
              <a:path w="1025525" h="2323465">
                <a:moveTo>
                  <a:pt x="990411" y="986536"/>
                </a:moveTo>
                <a:lnTo>
                  <a:pt x="866396" y="862470"/>
                </a:lnTo>
                <a:lnTo>
                  <a:pt x="936528" y="862470"/>
                </a:lnTo>
                <a:lnTo>
                  <a:pt x="1025477" y="951455"/>
                </a:lnTo>
                <a:lnTo>
                  <a:pt x="990411" y="986536"/>
                </a:lnTo>
                <a:close/>
              </a:path>
              <a:path w="1025525" h="2323465">
                <a:moveTo>
                  <a:pt x="35921" y="1653923"/>
                </a:moveTo>
                <a:lnTo>
                  <a:pt x="854" y="1618843"/>
                </a:lnTo>
                <a:lnTo>
                  <a:pt x="124870" y="1495633"/>
                </a:lnTo>
                <a:lnTo>
                  <a:pt x="0" y="1371567"/>
                </a:lnTo>
                <a:lnTo>
                  <a:pt x="35066" y="1336486"/>
                </a:lnTo>
                <a:lnTo>
                  <a:pt x="159081" y="1460552"/>
                </a:lnTo>
                <a:lnTo>
                  <a:pt x="229214" y="1460552"/>
                </a:lnTo>
                <a:lnTo>
                  <a:pt x="195003" y="1494777"/>
                </a:lnTo>
                <a:lnTo>
                  <a:pt x="230069" y="1529858"/>
                </a:lnTo>
                <a:lnTo>
                  <a:pt x="159936" y="1529858"/>
                </a:lnTo>
                <a:lnTo>
                  <a:pt x="35921" y="1653923"/>
                </a:lnTo>
                <a:close/>
              </a:path>
              <a:path w="1025525" h="2323465">
                <a:moveTo>
                  <a:pt x="229214" y="1460552"/>
                </a:moveTo>
                <a:lnTo>
                  <a:pt x="159081" y="1460552"/>
                </a:lnTo>
                <a:lnTo>
                  <a:pt x="283096" y="1336486"/>
                </a:lnTo>
                <a:lnTo>
                  <a:pt x="319018" y="1370711"/>
                </a:lnTo>
                <a:lnTo>
                  <a:pt x="229214" y="1460552"/>
                </a:lnTo>
                <a:close/>
              </a:path>
              <a:path w="1025525" h="2323465">
                <a:moveTo>
                  <a:pt x="283951" y="1653923"/>
                </a:moveTo>
                <a:lnTo>
                  <a:pt x="159936" y="1529858"/>
                </a:lnTo>
                <a:lnTo>
                  <a:pt x="230069" y="1529858"/>
                </a:lnTo>
                <a:lnTo>
                  <a:pt x="319018" y="1618843"/>
                </a:lnTo>
                <a:lnTo>
                  <a:pt x="283951" y="1653923"/>
                </a:lnTo>
                <a:close/>
              </a:path>
              <a:path w="1025525" h="2323465">
                <a:moveTo>
                  <a:pt x="741525" y="1654779"/>
                </a:moveTo>
                <a:lnTo>
                  <a:pt x="706459" y="1619698"/>
                </a:lnTo>
                <a:lnTo>
                  <a:pt x="830474" y="1495633"/>
                </a:lnTo>
                <a:lnTo>
                  <a:pt x="706459" y="1371567"/>
                </a:lnTo>
                <a:lnTo>
                  <a:pt x="741525" y="1336486"/>
                </a:lnTo>
                <a:lnTo>
                  <a:pt x="865540" y="1460552"/>
                </a:lnTo>
                <a:lnTo>
                  <a:pt x="935673" y="1460552"/>
                </a:lnTo>
                <a:lnTo>
                  <a:pt x="900607" y="1495633"/>
                </a:lnTo>
                <a:lnTo>
                  <a:pt x="935673" y="1530713"/>
                </a:lnTo>
                <a:lnTo>
                  <a:pt x="865540" y="1530713"/>
                </a:lnTo>
                <a:lnTo>
                  <a:pt x="741525" y="1654779"/>
                </a:lnTo>
                <a:close/>
              </a:path>
              <a:path w="1025525" h="2323465">
                <a:moveTo>
                  <a:pt x="935673" y="1460552"/>
                </a:moveTo>
                <a:lnTo>
                  <a:pt x="865540" y="1460552"/>
                </a:lnTo>
                <a:lnTo>
                  <a:pt x="989556" y="1336486"/>
                </a:lnTo>
                <a:lnTo>
                  <a:pt x="1024622" y="1371567"/>
                </a:lnTo>
                <a:lnTo>
                  <a:pt x="935673" y="1460552"/>
                </a:lnTo>
                <a:close/>
              </a:path>
              <a:path w="1025525" h="2323465">
                <a:moveTo>
                  <a:pt x="989556" y="1654779"/>
                </a:moveTo>
                <a:lnTo>
                  <a:pt x="865540" y="1530713"/>
                </a:lnTo>
                <a:lnTo>
                  <a:pt x="935673" y="1530713"/>
                </a:lnTo>
                <a:lnTo>
                  <a:pt x="1024622" y="1619698"/>
                </a:lnTo>
                <a:lnTo>
                  <a:pt x="989556" y="1654779"/>
                </a:lnTo>
                <a:close/>
              </a:path>
              <a:path w="1025525" h="2323465">
                <a:moveTo>
                  <a:pt x="36776" y="2322167"/>
                </a:moveTo>
                <a:lnTo>
                  <a:pt x="1710" y="2287086"/>
                </a:lnTo>
                <a:lnTo>
                  <a:pt x="124870" y="2163876"/>
                </a:lnTo>
                <a:lnTo>
                  <a:pt x="0" y="2039810"/>
                </a:lnTo>
                <a:lnTo>
                  <a:pt x="35066" y="2004730"/>
                </a:lnTo>
                <a:lnTo>
                  <a:pt x="159081" y="2128795"/>
                </a:lnTo>
                <a:lnTo>
                  <a:pt x="230069" y="2128795"/>
                </a:lnTo>
                <a:lnTo>
                  <a:pt x="195858" y="2163020"/>
                </a:lnTo>
                <a:lnTo>
                  <a:pt x="230924" y="2198101"/>
                </a:lnTo>
                <a:lnTo>
                  <a:pt x="160791" y="2198101"/>
                </a:lnTo>
                <a:lnTo>
                  <a:pt x="36776" y="2322167"/>
                </a:lnTo>
                <a:close/>
              </a:path>
              <a:path w="1025525" h="2323465">
                <a:moveTo>
                  <a:pt x="230069" y="2128795"/>
                </a:moveTo>
                <a:lnTo>
                  <a:pt x="159081" y="2128795"/>
                </a:lnTo>
                <a:lnTo>
                  <a:pt x="283096" y="2004730"/>
                </a:lnTo>
                <a:lnTo>
                  <a:pt x="319873" y="2038955"/>
                </a:lnTo>
                <a:lnTo>
                  <a:pt x="230069" y="2128795"/>
                </a:lnTo>
                <a:close/>
              </a:path>
              <a:path w="1025525" h="2323465">
                <a:moveTo>
                  <a:pt x="284807" y="2322167"/>
                </a:moveTo>
                <a:lnTo>
                  <a:pt x="160791" y="2198101"/>
                </a:lnTo>
                <a:lnTo>
                  <a:pt x="230924" y="2198101"/>
                </a:lnTo>
                <a:lnTo>
                  <a:pt x="319873" y="2287086"/>
                </a:lnTo>
                <a:lnTo>
                  <a:pt x="284807" y="2322167"/>
                </a:lnTo>
                <a:close/>
              </a:path>
              <a:path w="1025525" h="2323465">
                <a:moveTo>
                  <a:pt x="742380" y="2323022"/>
                </a:moveTo>
                <a:lnTo>
                  <a:pt x="707314" y="2287942"/>
                </a:lnTo>
                <a:lnTo>
                  <a:pt x="831329" y="2163876"/>
                </a:lnTo>
                <a:lnTo>
                  <a:pt x="707314" y="2039810"/>
                </a:lnTo>
                <a:lnTo>
                  <a:pt x="742380" y="2004730"/>
                </a:lnTo>
                <a:lnTo>
                  <a:pt x="866396" y="2128795"/>
                </a:lnTo>
                <a:lnTo>
                  <a:pt x="936528" y="2128795"/>
                </a:lnTo>
                <a:lnTo>
                  <a:pt x="901462" y="2163876"/>
                </a:lnTo>
                <a:lnTo>
                  <a:pt x="936528" y="2198957"/>
                </a:lnTo>
                <a:lnTo>
                  <a:pt x="866396" y="2198957"/>
                </a:lnTo>
                <a:lnTo>
                  <a:pt x="742380" y="2323022"/>
                </a:lnTo>
                <a:close/>
              </a:path>
              <a:path w="1025525" h="2323465">
                <a:moveTo>
                  <a:pt x="936528" y="2128795"/>
                </a:moveTo>
                <a:lnTo>
                  <a:pt x="866396" y="2128795"/>
                </a:lnTo>
                <a:lnTo>
                  <a:pt x="990411" y="2004730"/>
                </a:lnTo>
                <a:lnTo>
                  <a:pt x="1025477" y="2039810"/>
                </a:lnTo>
                <a:lnTo>
                  <a:pt x="936528" y="2128795"/>
                </a:lnTo>
                <a:close/>
              </a:path>
              <a:path w="1025525" h="2323465">
                <a:moveTo>
                  <a:pt x="990411" y="2323022"/>
                </a:moveTo>
                <a:lnTo>
                  <a:pt x="866396" y="2198957"/>
                </a:lnTo>
                <a:lnTo>
                  <a:pt x="936528" y="2198957"/>
                </a:lnTo>
                <a:lnTo>
                  <a:pt x="1025477" y="2287942"/>
                </a:lnTo>
                <a:lnTo>
                  <a:pt x="990411" y="2323022"/>
                </a:lnTo>
                <a:close/>
              </a:path>
            </a:pathLst>
          </a:custGeom>
          <a:solidFill>
            <a:srgbClr val="000000">
              <a:alpha val="286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847752" y="6021933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 h="0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2807238" y="6012393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4" h="0">
                <a:moveTo>
                  <a:pt x="0" y="0"/>
                </a:moveTo>
                <a:lnTo>
                  <a:pt x="87638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5441838" y="587444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28966" y="3925447"/>
            <a:ext cx="8430066" cy="1691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00" b="1" i="0">
                <a:solidFill>
                  <a:srgbClr val="40403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32463" y="3508369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05" y="0"/>
                </a:lnTo>
              </a:path>
            </a:pathLst>
          </a:custGeom>
          <a:ln w="23750">
            <a:solidFill>
              <a:srgbClr val="FFD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632463" y="7472903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0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244536" y="3600297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0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1244536" y="7564831"/>
            <a:ext cx="4410710" cy="0"/>
          </a:xfrm>
          <a:custGeom>
            <a:avLst/>
            <a:gdLst/>
            <a:ahLst/>
            <a:cxnLst/>
            <a:rect l="l" t="t" r="r" b="b"/>
            <a:pathLst>
              <a:path w="4410709" h="0">
                <a:moveTo>
                  <a:pt x="0" y="0"/>
                </a:moveTo>
                <a:lnTo>
                  <a:pt x="4410105" y="0"/>
                </a:lnTo>
              </a:path>
            </a:pathLst>
          </a:custGeom>
          <a:ln w="23750">
            <a:solidFill>
              <a:srgbClr val="F1B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1"/>
            <a:ext cx="2456180" cy="2512695"/>
          </a:xfrm>
          <a:custGeom>
            <a:avLst/>
            <a:gdLst/>
            <a:ahLst/>
            <a:cxnLst/>
            <a:rect l="l" t="t" r="r" b="b"/>
            <a:pathLst>
              <a:path w="2456180" h="2512695">
                <a:moveTo>
                  <a:pt x="2095497" y="1554412"/>
                </a:moveTo>
                <a:lnTo>
                  <a:pt x="2065524" y="1597891"/>
                </a:lnTo>
                <a:lnTo>
                  <a:pt x="2034315" y="1640624"/>
                </a:lnTo>
                <a:lnTo>
                  <a:pt x="2001956" y="1682575"/>
                </a:lnTo>
                <a:lnTo>
                  <a:pt x="1968531" y="1723709"/>
                </a:lnTo>
                <a:lnTo>
                  <a:pt x="1934125" y="1763990"/>
                </a:lnTo>
                <a:lnTo>
                  <a:pt x="1898822" y="1803385"/>
                </a:lnTo>
                <a:lnTo>
                  <a:pt x="1862706" y="1841858"/>
                </a:lnTo>
                <a:lnTo>
                  <a:pt x="1825863" y="1879373"/>
                </a:lnTo>
                <a:lnTo>
                  <a:pt x="1788376" y="1915896"/>
                </a:lnTo>
                <a:lnTo>
                  <a:pt x="1750331" y="1951392"/>
                </a:lnTo>
                <a:lnTo>
                  <a:pt x="1711812" y="1985825"/>
                </a:lnTo>
                <a:lnTo>
                  <a:pt x="1672903" y="2019161"/>
                </a:lnTo>
                <a:lnTo>
                  <a:pt x="1633689" y="2051364"/>
                </a:lnTo>
                <a:lnTo>
                  <a:pt x="1594255" y="2082399"/>
                </a:lnTo>
                <a:lnTo>
                  <a:pt x="1555680" y="2110716"/>
                </a:lnTo>
                <a:lnTo>
                  <a:pt x="1516566" y="2138097"/>
                </a:lnTo>
                <a:lnTo>
                  <a:pt x="1476932" y="2164540"/>
                </a:lnTo>
                <a:lnTo>
                  <a:pt x="1436795" y="2190042"/>
                </a:lnTo>
                <a:lnTo>
                  <a:pt x="1396173" y="2214599"/>
                </a:lnTo>
                <a:lnTo>
                  <a:pt x="1355084" y="2238209"/>
                </a:lnTo>
                <a:lnTo>
                  <a:pt x="1313541" y="2260870"/>
                </a:lnTo>
                <a:lnTo>
                  <a:pt x="1271577" y="2282572"/>
                </a:lnTo>
                <a:lnTo>
                  <a:pt x="1229195" y="2303320"/>
                </a:lnTo>
                <a:lnTo>
                  <a:pt x="1186417" y="2323107"/>
                </a:lnTo>
                <a:lnTo>
                  <a:pt x="1143262" y="2341932"/>
                </a:lnTo>
                <a:lnTo>
                  <a:pt x="1099748" y="2359789"/>
                </a:lnTo>
                <a:lnTo>
                  <a:pt x="1055891" y="2376678"/>
                </a:lnTo>
                <a:lnTo>
                  <a:pt x="1011712" y="2392593"/>
                </a:lnTo>
                <a:lnTo>
                  <a:pt x="967226" y="2407533"/>
                </a:lnTo>
                <a:lnTo>
                  <a:pt x="922453" y="2421494"/>
                </a:lnTo>
                <a:lnTo>
                  <a:pt x="877410" y="2434473"/>
                </a:lnTo>
                <a:lnTo>
                  <a:pt x="832115" y="2446467"/>
                </a:lnTo>
                <a:lnTo>
                  <a:pt x="786585" y="2457472"/>
                </a:lnTo>
                <a:lnTo>
                  <a:pt x="740840" y="2467487"/>
                </a:lnTo>
                <a:lnTo>
                  <a:pt x="694897" y="2476506"/>
                </a:lnTo>
                <a:lnTo>
                  <a:pt x="648773" y="2484528"/>
                </a:lnTo>
                <a:lnTo>
                  <a:pt x="602487" y="2491549"/>
                </a:lnTo>
                <a:lnTo>
                  <a:pt x="556056" y="2497566"/>
                </a:lnTo>
                <a:lnTo>
                  <a:pt x="509499" y="2502576"/>
                </a:lnTo>
                <a:lnTo>
                  <a:pt x="462834" y="2506576"/>
                </a:lnTo>
                <a:lnTo>
                  <a:pt x="416078" y="2509563"/>
                </a:lnTo>
                <a:lnTo>
                  <a:pt x="369249" y="2511533"/>
                </a:lnTo>
                <a:lnTo>
                  <a:pt x="322365" y="2512484"/>
                </a:lnTo>
                <a:lnTo>
                  <a:pt x="275444" y="2512412"/>
                </a:lnTo>
                <a:lnTo>
                  <a:pt x="228504" y="2511314"/>
                </a:lnTo>
                <a:lnTo>
                  <a:pt x="181564" y="2509188"/>
                </a:lnTo>
                <a:lnTo>
                  <a:pt x="134640" y="2506029"/>
                </a:lnTo>
                <a:lnTo>
                  <a:pt x="87751" y="2501835"/>
                </a:lnTo>
                <a:lnTo>
                  <a:pt x="40914" y="2496603"/>
                </a:lnTo>
                <a:lnTo>
                  <a:pt x="0" y="2491115"/>
                </a:lnTo>
                <a:lnTo>
                  <a:pt x="0" y="0"/>
                </a:lnTo>
                <a:lnTo>
                  <a:pt x="2424247" y="0"/>
                </a:lnTo>
                <a:lnTo>
                  <a:pt x="2432263" y="50249"/>
                </a:lnTo>
                <a:lnTo>
                  <a:pt x="2438598" y="96762"/>
                </a:lnTo>
                <a:lnTo>
                  <a:pt x="2443948" y="143409"/>
                </a:lnTo>
                <a:lnTo>
                  <a:pt x="2448309" y="190171"/>
                </a:lnTo>
                <a:lnTo>
                  <a:pt x="2451679" y="237030"/>
                </a:lnTo>
                <a:lnTo>
                  <a:pt x="2454053" y="283967"/>
                </a:lnTo>
                <a:lnTo>
                  <a:pt x="2455429" y="330964"/>
                </a:lnTo>
                <a:lnTo>
                  <a:pt x="2455803" y="378001"/>
                </a:lnTo>
                <a:lnTo>
                  <a:pt x="2455171" y="425061"/>
                </a:lnTo>
                <a:lnTo>
                  <a:pt x="2453531" y="472125"/>
                </a:lnTo>
                <a:lnTo>
                  <a:pt x="2450879" y="519174"/>
                </a:lnTo>
                <a:lnTo>
                  <a:pt x="2447211" y="566197"/>
                </a:lnTo>
                <a:lnTo>
                  <a:pt x="2442525" y="613154"/>
                </a:lnTo>
                <a:lnTo>
                  <a:pt x="2436817" y="660048"/>
                </a:lnTo>
                <a:lnTo>
                  <a:pt x="2430084" y="706853"/>
                </a:lnTo>
                <a:lnTo>
                  <a:pt x="2422322" y="753551"/>
                </a:lnTo>
                <a:lnTo>
                  <a:pt x="2413529" y="800122"/>
                </a:lnTo>
                <a:lnTo>
                  <a:pt x="2403700" y="846549"/>
                </a:lnTo>
                <a:lnTo>
                  <a:pt x="2392832" y="892813"/>
                </a:lnTo>
                <a:lnTo>
                  <a:pt x="2392179" y="897964"/>
                </a:lnTo>
                <a:lnTo>
                  <a:pt x="2389597" y="901824"/>
                </a:lnTo>
                <a:lnTo>
                  <a:pt x="2388944" y="906975"/>
                </a:lnTo>
                <a:lnTo>
                  <a:pt x="2375596" y="954660"/>
                </a:lnTo>
                <a:lnTo>
                  <a:pt x="2361099" y="1002236"/>
                </a:lnTo>
                <a:lnTo>
                  <a:pt x="2345448" y="1049675"/>
                </a:lnTo>
                <a:lnTo>
                  <a:pt x="2328637" y="1096949"/>
                </a:lnTo>
                <a:lnTo>
                  <a:pt x="2310660" y="1144030"/>
                </a:lnTo>
                <a:lnTo>
                  <a:pt x="2291512" y="1190889"/>
                </a:lnTo>
                <a:lnTo>
                  <a:pt x="2271187" y="1237499"/>
                </a:lnTo>
                <a:lnTo>
                  <a:pt x="2249680" y="1283831"/>
                </a:lnTo>
                <a:lnTo>
                  <a:pt x="2226985" y="1329857"/>
                </a:lnTo>
                <a:lnTo>
                  <a:pt x="2203097" y="1375549"/>
                </a:lnTo>
                <a:lnTo>
                  <a:pt x="2178010" y="1420878"/>
                </a:lnTo>
                <a:lnTo>
                  <a:pt x="2151718" y="1465818"/>
                </a:lnTo>
                <a:lnTo>
                  <a:pt x="2124215" y="1510338"/>
                </a:lnTo>
                <a:lnTo>
                  <a:pt x="2095497" y="1554412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011734" y="1"/>
            <a:ext cx="2276475" cy="2584450"/>
          </a:xfrm>
          <a:custGeom>
            <a:avLst/>
            <a:gdLst/>
            <a:ahLst/>
            <a:cxnLst/>
            <a:rect l="l" t="t" r="r" b="b"/>
            <a:pathLst>
              <a:path w="2276475" h="2584450">
                <a:moveTo>
                  <a:pt x="392927" y="1674401"/>
                </a:moveTo>
                <a:lnTo>
                  <a:pt x="363153" y="1630785"/>
                </a:lnTo>
                <a:lnTo>
                  <a:pt x="334520" y="1586286"/>
                </a:lnTo>
                <a:lnTo>
                  <a:pt x="307030" y="1540994"/>
                </a:lnTo>
                <a:lnTo>
                  <a:pt x="280687" y="1495003"/>
                </a:lnTo>
                <a:lnTo>
                  <a:pt x="255491" y="1448402"/>
                </a:lnTo>
                <a:lnTo>
                  <a:pt x="231446" y="1401284"/>
                </a:lnTo>
                <a:lnTo>
                  <a:pt x="208554" y="1353740"/>
                </a:lnTo>
                <a:lnTo>
                  <a:pt x="186817" y="1305862"/>
                </a:lnTo>
                <a:lnTo>
                  <a:pt x="166237" y="1257741"/>
                </a:lnTo>
                <a:lnTo>
                  <a:pt x="146816" y="1209469"/>
                </a:lnTo>
                <a:lnTo>
                  <a:pt x="128558" y="1161136"/>
                </a:lnTo>
                <a:lnTo>
                  <a:pt x="111464" y="1112836"/>
                </a:lnTo>
                <a:lnTo>
                  <a:pt x="95536" y="1064658"/>
                </a:lnTo>
                <a:lnTo>
                  <a:pt x="80777" y="1016695"/>
                </a:lnTo>
                <a:lnTo>
                  <a:pt x="68246" y="970513"/>
                </a:lnTo>
                <a:lnTo>
                  <a:pt x="56780" y="924165"/>
                </a:lnTo>
                <a:lnTo>
                  <a:pt x="46378" y="877669"/>
                </a:lnTo>
                <a:lnTo>
                  <a:pt x="37034" y="831042"/>
                </a:lnTo>
                <a:lnTo>
                  <a:pt x="28747" y="784304"/>
                </a:lnTo>
                <a:lnTo>
                  <a:pt x="21512" y="737470"/>
                </a:lnTo>
                <a:lnTo>
                  <a:pt x="15324" y="690554"/>
                </a:lnTo>
                <a:lnTo>
                  <a:pt x="10184" y="643592"/>
                </a:lnTo>
                <a:lnTo>
                  <a:pt x="6084" y="596582"/>
                </a:lnTo>
                <a:lnTo>
                  <a:pt x="3023" y="549549"/>
                </a:lnTo>
                <a:lnTo>
                  <a:pt x="996" y="502510"/>
                </a:lnTo>
                <a:lnTo>
                  <a:pt x="0" y="455485"/>
                </a:lnTo>
                <a:lnTo>
                  <a:pt x="31" y="408489"/>
                </a:lnTo>
                <a:lnTo>
                  <a:pt x="1086" y="361542"/>
                </a:lnTo>
                <a:lnTo>
                  <a:pt x="3162" y="314661"/>
                </a:lnTo>
                <a:lnTo>
                  <a:pt x="6255" y="267863"/>
                </a:lnTo>
                <a:lnTo>
                  <a:pt x="10361" y="221168"/>
                </a:lnTo>
                <a:lnTo>
                  <a:pt x="15477" y="174592"/>
                </a:lnTo>
                <a:lnTo>
                  <a:pt x="21599" y="128153"/>
                </a:lnTo>
                <a:lnTo>
                  <a:pt x="28724" y="81870"/>
                </a:lnTo>
                <a:lnTo>
                  <a:pt x="36848" y="35760"/>
                </a:lnTo>
                <a:lnTo>
                  <a:pt x="2276264" y="0"/>
                </a:lnTo>
                <a:lnTo>
                  <a:pt x="2276264" y="2581475"/>
                </a:lnTo>
                <a:lnTo>
                  <a:pt x="2234320" y="2583320"/>
                </a:lnTo>
                <a:lnTo>
                  <a:pt x="2187329" y="2584373"/>
                </a:lnTo>
                <a:lnTo>
                  <a:pt x="2140347" y="2584416"/>
                </a:lnTo>
                <a:lnTo>
                  <a:pt x="2093390" y="2583452"/>
                </a:lnTo>
                <a:lnTo>
                  <a:pt x="2046478" y="2581484"/>
                </a:lnTo>
                <a:lnTo>
                  <a:pt x="1999630" y="2578518"/>
                </a:lnTo>
                <a:lnTo>
                  <a:pt x="1952863" y="2574556"/>
                </a:lnTo>
                <a:lnTo>
                  <a:pt x="1906197" y="2569601"/>
                </a:lnTo>
                <a:lnTo>
                  <a:pt x="1859649" y="2563658"/>
                </a:lnTo>
                <a:lnTo>
                  <a:pt x="1813239" y="2556729"/>
                </a:lnTo>
                <a:lnTo>
                  <a:pt x="1766985" y="2548819"/>
                </a:lnTo>
                <a:lnTo>
                  <a:pt x="1720905" y="2539930"/>
                </a:lnTo>
                <a:lnTo>
                  <a:pt x="1675018" y="2530068"/>
                </a:lnTo>
                <a:lnTo>
                  <a:pt x="1629342" y="2519234"/>
                </a:lnTo>
                <a:lnTo>
                  <a:pt x="1583897" y="2507433"/>
                </a:lnTo>
                <a:lnTo>
                  <a:pt x="1538699" y="2494668"/>
                </a:lnTo>
                <a:lnTo>
                  <a:pt x="1493769" y="2480943"/>
                </a:lnTo>
                <a:lnTo>
                  <a:pt x="1449124" y="2466261"/>
                </a:lnTo>
                <a:lnTo>
                  <a:pt x="1404783" y="2450627"/>
                </a:lnTo>
                <a:lnTo>
                  <a:pt x="1360764" y="2434042"/>
                </a:lnTo>
                <a:lnTo>
                  <a:pt x="1317087" y="2416512"/>
                </a:lnTo>
                <a:lnTo>
                  <a:pt x="1273769" y="2398040"/>
                </a:lnTo>
                <a:lnTo>
                  <a:pt x="1230828" y="2378628"/>
                </a:lnTo>
                <a:lnTo>
                  <a:pt x="1188279" y="2358279"/>
                </a:lnTo>
                <a:lnTo>
                  <a:pt x="1146156" y="2337003"/>
                </a:lnTo>
                <a:lnTo>
                  <a:pt x="1104461" y="2314797"/>
                </a:lnTo>
                <a:lnTo>
                  <a:pt x="1063218" y="2291666"/>
                </a:lnTo>
                <a:lnTo>
                  <a:pt x="1022445" y="2267614"/>
                </a:lnTo>
                <a:lnTo>
                  <a:pt x="982161" y="2242645"/>
                </a:lnTo>
                <a:lnTo>
                  <a:pt x="942385" y="2216762"/>
                </a:lnTo>
                <a:lnTo>
                  <a:pt x="903135" y="2189969"/>
                </a:lnTo>
                <a:lnTo>
                  <a:pt x="898565" y="2187505"/>
                </a:lnTo>
                <a:lnTo>
                  <a:pt x="895893" y="2183706"/>
                </a:lnTo>
                <a:lnTo>
                  <a:pt x="891322" y="2181243"/>
                </a:lnTo>
                <a:lnTo>
                  <a:pt x="851639" y="2151624"/>
                </a:lnTo>
                <a:lnTo>
                  <a:pt x="812472" y="2120972"/>
                </a:lnTo>
                <a:lnTo>
                  <a:pt x="773847" y="2089293"/>
                </a:lnTo>
                <a:lnTo>
                  <a:pt x="735794" y="2056591"/>
                </a:lnTo>
                <a:lnTo>
                  <a:pt x="698341" y="2022871"/>
                </a:lnTo>
                <a:lnTo>
                  <a:pt x="661517" y="1988138"/>
                </a:lnTo>
                <a:lnTo>
                  <a:pt x="625348" y="1952397"/>
                </a:lnTo>
                <a:lnTo>
                  <a:pt x="589865" y="1915653"/>
                </a:lnTo>
                <a:lnTo>
                  <a:pt x="555094" y="1877911"/>
                </a:lnTo>
                <a:lnTo>
                  <a:pt x="521065" y="1839176"/>
                </a:lnTo>
                <a:lnTo>
                  <a:pt x="487805" y="1799452"/>
                </a:lnTo>
                <a:lnTo>
                  <a:pt x="455344" y="1758745"/>
                </a:lnTo>
                <a:lnTo>
                  <a:pt x="423708" y="1717060"/>
                </a:lnTo>
                <a:lnTo>
                  <a:pt x="392927" y="1674401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2305" y="557938"/>
            <a:ext cx="9475470" cy="257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0243" y="4813491"/>
            <a:ext cx="7587512" cy="2191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4018882" y="9725582"/>
            <a:ext cx="4117340" cy="384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404037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wackedu.com/" TargetMode="External"/><Relationship Id="rId3" Type="http://schemas.openxmlformats.org/officeDocument/2006/relationships/hyperlink" Target="mailto:contact@qwackedu.com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wackedu.com/" TargetMode="External"/><Relationship Id="rId3" Type="http://schemas.openxmlformats.org/officeDocument/2006/relationships/hyperlink" Target="mailto:contact@qwackedu.com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hyperlink" Target="http://www.reallygreatsite.com/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860"/>
              <a:t>Q.W.A.C.K.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4690" y="5761156"/>
            <a:ext cx="6853555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80">
                <a:solidFill>
                  <a:srgbClr val="404037"/>
                </a:solidFill>
                <a:latin typeface="Arial"/>
                <a:cs typeface="Arial"/>
              </a:rPr>
              <a:t>Quizzes, </a:t>
            </a:r>
            <a:r>
              <a:rPr dirty="0" sz="2550" spc="135">
                <a:solidFill>
                  <a:srgbClr val="404037"/>
                </a:solidFill>
                <a:latin typeface="Arial"/>
                <a:cs typeface="Arial"/>
              </a:rPr>
              <a:t>Worksheets, </a:t>
            </a:r>
            <a:r>
              <a:rPr dirty="0" sz="2550" spc="130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550" spc="190">
                <a:solidFill>
                  <a:srgbClr val="404037"/>
                </a:solidFill>
                <a:latin typeface="Arial"/>
                <a:cs typeface="Arial"/>
              </a:rPr>
              <a:t>Competition</a:t>
            </a:r>
            <a:r>
              <a:rPr dirty="0" sz="2550" spc="29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550" spc="110">
                <a:solidFill>
                  <a:srgbClr val="404037"/>
                </a:solidFill>
                <a:latin typeface="Arial"/>
                <a:cs typeface="Arial"/>
              </a:rPr>
              <a:t>Kit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83556" y="586493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5"/>
                </a:moveTo>
                <a:lnTo>
                  <a:pt x="100972" y="287748"/>
                </a:lnTo>
                <a:lnTo>
                  <a:pt x="60444" y="266789"/>
                </a:lnTo>
                <a:lnTo>
                  <a:pt x="28485" y="234830"/>
                </a:lnTo>
                <a:lnTo>
                  <a:pt x="7526" y="194302"/>
                </a:lnTo>
                <a:lnTo>
                  <a:pt x="0" y="147637"/>
                </a:lnTo>
                <a:lnTo>
                  <a:pt x="7526" y="100972"/>
                </a:lnTo>
                <a:lnTo>
                  <a:pt x="28485" y="60444"/>
                </a:lnTo>
                <a:lnTo>
                  <a:pt x="60444" y="28485"/>
                </a:lnTo>
                <a:lnTo>
                  <a:pt x="100972" y="7526"/>
                </a:lnTo>
                <a:lnTo>
                  <a:pt x="147637" y="0"/>
                </a:lnTo>
                <a:lnTo>
                  <a:pt x="194302" y="7526"/>
                </a:lnTo>
                <a:lnTo>
                  <a:pt x="234830" y="28485"/>
                </a:lnTo>
                <a:lnTo>
                  <a:pt x="266789" y="60444"/>
                </a:lnTo>
                <a:lnTo>
                  <a:pt x="287748" y="100972"/>
                </a:lnTo>
                <a:lnTo>
                  <a:pt x="295275" y="147637"/>
                </a:lnTo>
                <a:lnTo>
                  <a:pt x="287748" y="194302"/>
                </a:lnTo>
                <a:lnTo>
                  <a:pt x="266789" y="234830"/>
                </a:lnTo>
                <a:lnTo>
                  <a:pt x="234830" y="266789"/>
                </a:lnTo>
                <a:lnTo>
                  <a:pt x="194302" y="287748"/>
                </a:lnTo>
                <a:lnTo>
                  <a:pt x="147637" y="295275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019420" y="9718832"/>
            <a:ext cx="4116070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-150" b="1">
                <a:solidFill>
                  <a:srgbClr val="404037"/>
                </a:solidFill>
                <a:latin typeface="Verdana"/>
                <a:cs typeface="Verdana"/>
              </a:rPr>
              <a:t>© </a:t>
            </a:r>
            <a:r>
              <a:rPr dirty="0" sz="2250" spc="-35" b="1">
                <a:solidFill>
                  <a:srgbClr val="404037"/>
                </a:solidFill>
                <a:latin typeface="Verdana"/>
                <a:cs typeface="Verdana"/>
              </a:rPr>
              <a:t>qwack </a:t>
            </a:r>
            <a:r>
              <a:rPr dirty="0" sz="2250" spc="-30" b="1">
                <a:solidFill>
                  <a:srgbClr val="404037"/>
                </a:solidFill>
                <a:latin typeface="Verdana"/>
                <a:cs typeface="Verdana"/>
              </a:rPr>
              <a:t>education-</a:t>
            </a:r>
            <a:r>
              <a:rPr dirty="0" sz="2250" spc="-175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250" spc="-20" b="1">
                <a:solidFill>
                  <a:srgbClr val="404037"/>
                </a:solidFill>
                <a:latin typeface="Verdana"/>
                <a:cs typeface="Verdana"/>
              </a:rPr>
              <a:t>2022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4156" y="2"/>
            <a:ext cx="4853940" cy="5147945"/>
            <a:chOff x="13434156" y="2"/>
            <a:chExt cx="4853940" cy="5147945"/>
          </a:xfrm>
        </p:grpSpPr>
        <p:sp>
          <p:nvSpPr>
            <p:cNvPr id="3" name="object 3"/>
            <p:cNvSpPr/>
            <p:nvPr/>
          </p:nvSpPr>
          <p:spPr>
            <a:xfrm>
              <a:off x="13434148" y="11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906" y="0"/>
                  </a:moveTo>
                  <a:lnTo>
                    <a:pt x="1486268" y="0"/>
                  </a:lnTo>
                  <a:lnTo>
                    <a:pt x="1463268" y="11709"/>
                  </a:lnTo>
                  <a:lnTo>
                    <a:pt x="1417535" y="36118"/>
                  </a:lnTo>
                  <a:lnTo>
                    <a:pt x="1372171" y="61468"/>
                  </a:lnTo>
                  <a:lnTo>
                    <a:pt x="1327188" y="87731"/>
                  </a:lnTo>
                  <a:lnTo>
                    <a:pt x="1282623" y="114947"/>
                  </a:lnTo>
                  <a:lnTo>
                    <a:pt x="1238453" y="143065"/>
                  </a:lnTo>
                  <a:lnTo>
                    <a:pt x="1194727" y="172135"/>
                  </a:lnTo>
                  <a:lnTo>
                    <a:pt x="1151445" y="202133"/>
                  </a:lnTo>
                  <a:lnTo>
                    <a:pt x="1108621" y="233083"/>
                  </a:lnTo>
                  <a:lnTo>
                    <a:pt x="1066266" y="264960"/>
                  </a:lnTo>
                  <a:lnTo>
                    <a:pt x="1026388" y="296176"/>
                  </a:lnTo>
                  <a:lnTo>
                    <a:pt x="986955" y="328244"/>
                  </a:lnTo>
                  <a:lnTo>
                    <a:pt x="947978" y="361162"/>
                  </a:lnTo>
                  <a:lnTo>
                    <a:pt x="909485" y="394919"/>
                  </a:lnTo>
                  <a:lnTo>
                    <a:pt x="871486" y="429526"/>
                  </a:lnTo>
                  <a:lnTo>
                    <a:pt x="833983" y="464972"/>
                  </a:lnTo>
                  <a:lnTo>
                    <a:pt x="797001" y="501269"/>
                  </a:lnTo>
                  <a:lnTo>
                    <a:pt x="761085" y="537845"/>
                  </a:lnTo>
                  <a:lnTo>
                    <a:pt x="726008" y="574941"/>
                  </a:lnTo>
                  <a:lnTo>
                    <a:pt x="691769" y="612521"/>
                  </a:lnTo>
                  <a:lnTo>
                    <a:pt x="658355" y="650582"/>
                  </a:lnTo>
                  <a:lnTo>
                    <a:pt x="625767" y="689102"/>
                  </a:lnTo>
                  <a:lnTo>
                    <a:pt x="594017" y="728091"/>
                  </a:lnTo>
                  <a:lnTo>
                    <a:pt x="563092" y="767511"/>
                  </a:lnTo>
                  <a:lnTo>
                    <a:pt x="533006" y="807377"/>
                  </a:lnTo>
                  <a:lnTo>
                    <a:pt x="503732" y="847661"/>
                  </a:lnTo>
                  <a:lnTo>
                    <a:pt x="475297" y="888352"/>
                  </a:lnTo>
                  <a:lnTo>
                    <a:pt x="447687" y="929436"/>
                  </a:lnTo>
                  <a:lnTo>
                    <a:pt x="420916" y="970902"/>
                  </a:lnTo>
                  <a:lnTo>
                    <a:pt x="394957" y="1012761"/>
                  </a:lnTo>
                  <a:lnTo>
                    <a:pt x="369836" y="1054963"/>
                  </a:lnTo>
                  <a:lnTo>
                    <a:pt x="345528" y="1097534"/>
                  </a:lnTo>
                  <a:lnTo>
                    <a:pt x="322059" y="1140434"/>
                  </a:lnTo>
                  <a:lnTo>
                    <a:pt x="299402" y="1183665"/>
                  </a:lnTo>
                  <a:lnTo>
                    <a:pt x="277583" y="1227201"/>
                  </a:lnTo>
                  <a:lnTo>
                    <a:pt x="256578" y="1271054"/>
                  </a:lnTo>
                  <a:lnTo>
                    <a:pt x="236397" y="1315199"/>
                  </a:lnTo>
                  <a:lnTo>
                    <a:pt x="212420" y="1370545"/>
                  </a:lnTo>
                  <a:lnTo>
                    <a:pt x="189712" y="1426273"/>
                  </a:lnTo>
                  <a:lnTo>
                    <a:pt x="174713" y="1465326"/>
                  </a:lnTo>
                  <a:lnTo>
                    <a:pt x="169862" y="1478343"/>
                  </a:lnTo>
                  <a:lnTo>
                    <a:pt x="150825" y="1531200"/>
                  </a:lnTo>
                  <a:lnTo>
                    <a:pt x="132880" y="1584312"/>
                  </a:lnTo>
                  <a:lnTo>
                    <a:pt x="116065" y="1637677"/>
                  </a:lnTo>
                  <a:lnTo>
                    <a:pt x="100431" y="1691309"/>
                  </a:lnTo>
                  <a:lnTo>
                    <a:pt x="1791906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55"/>
                  </a:lnTo>
                  <a:lnTo>
                    <a:pt x="38087" y="1969731"/>
                  </a:lnTo>
                  <a:lnTo>
                    <a:pt x="28257" y="2032787"/>
                  </a:lnTo>
                  <a:lnTo>
                    <a:pt x="21907" y="2079358"/>
                  </a:lnTo>
                  <a:lnTo>
                    <a:pt x="16344" y="2126030"/>
                  </a:lnTo>
                  <a:lnTo>
                    <a:pt x="11595" y="2172792"/>
                  </a:lnTo>
                  <a:lnTo>
                    <a:pt x="7645" y="2219617"/>
                  </a:lnTo>
                  <a:lnTo>
                    <a:pt x="4508" y="2266505"/>
                  </a:lnTo>
                  <a:lnTo>
                    <a:pt x="2184" y="2313444"/>
                  </a:lnTo>
                  <a:lnTo>
                    <a:pt x="584" y="2364600"/>
                  </a:lnTo>
                  <a:lnTo>
                    <a:pt x="0" y="2449855"/>
                  </a:lnTo>
                  <a:lnTo>
                    <a:pt x="362686" y="2087105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91" y="0"/>
                  </a:moveTo>
                  <a:lnTo>
                    <a:pt x="2614180" y="0"/>
                  </a:lnTo>
                  <a:lnTo>
                    <a:pt x="5943" y="2608237"/>
                  </a:lnTo>
                  <a:lnTo>
                    <a:pt x="10058" y="2662517"/>
                  </a:lnTo>
                  <a:lnTo>
                    <a:pt x="15290" y="2716542"/>
                  </a:lnTo>
                  <a:lnTo>
                    <a:pt x="19926" y="2757017"/>
                  </a:lnTo>
                  <a:lnTo>
                    <a:pt x="25158" y="2797467"/>
                  </a:lnTo>
                  <a:lnTo>
                    <a:pt x="33096" y="2851289"/>
                  </a:lnTo>
                  <a:lnTo>
                    <a:pt x="44526" y="2918320"/>
                  </a:lnTo>
                  <a:lnTo>
                    <a:pt x="52184" y="2958452"/>
                  </a:lnTo>
                  <a:lnTo>
                    <a:pt x="60452" y="2998508"/>
                  </a:lnTo>
                  <a:lnTo>
                    <a:pt x="69316" y="3038500"/>
                  </a:lnTo>
                  <a:lnTo>
                    <a:pt x="668909" y="2438857"/>
                  </a:lnTo>
                  <a:lnTo>
                    <a:pt x="3107791" y="0"/>
                  </a:lnTo>
                  <a:close/>
                </a:path>
                <a:path w="4853940" h="5147945">
                  <a:moveTo>
                    <a:pt x="3765651" y="0"/>
                  </a:moveTo>
                  <a:lnTo>
                    <a:pt x="3272320" y="0"/>
                  </a:lnTo>
                  <a:lnTo>
                    <a:pt x="675932" y="2596388"/>
                  </a:lnTo>
                  <a:lnTo>
                    <a:pt x="102908" y="3169323"/>
                  </a:lnTo>
                  <a:lnTo>
                    <a:pt x="116382" y="3215436"/>
                  </a:lnTo>
                  <a:lnTo>
                    <a:pt x="130683" y="3261334"/>
                  </a:lnTo>
                  <a:lnTo>
                    <a:pt x="145821" y="3307003"/>
                  </a:lnTo>
                  <a:lnTo>
                    <a:pt x="161772" y="3352431"/>
                  </a:lnTo>
                  <a:lnTo>
                    <a:pt x="187274" y="3420122"/>
                  </a:lnTo>
                  <a:lnTo>
                    <a:pt x="214630" y="3487293"/>
                  </a:lnTo>
                  <a:lnTo>
                    <a:pt x="233921" y="3531895"/>
                  </a:lnTo>
                  <a:lnTo>
                    <a:pt x="3765651" y="0"/>
                  </a:lnTo>
                  <a:close/>
                </a:path>
                <a:path w="4853940" h="5147945">
                  <a:moveTo>
                    <a:pt x="4250334" y="173469"/>
                  </a:moveTo>
                  <a:lnTo>
                    <a:pt x="4212501" y="148234"/>
                  </a:lnTo>
                  <a:lnTo>
                    <a:pt x="4174490" y="123634"/>
                  </a:lnTo>
                  <a:lnTo>
                    <a:pt x="4124871" y="93078"/>
                  </a:lnTo>
                  <a:lnTo>
                    <a:pt x="4074858" y="63690"/>
                  </a:lnTo>
                  <a:lnTo>
                    <a:pt x="4041305" y="44729"/>
                  </a:lnTo>
                  <a:lnTo>
                    <a:pt x="4007561" y="26276"/>
                  </a:lnTo>
                  <a:lnTo>
                    <a:pt x="3973614" y="8331"/>
                  </a:lnTo>
                  <a:lnTo>
                    <a:pt x="3957282" y="0"/>
                  </a:lnTo>
                  <a:lnTo>
                    <a:pt x="3930396" y="0"/>
                  </a:lnTo>
                  <a:lnTo>
                    <a:pt x="286613" y="3643833"/>
                  </a:lnTo>
                  <a:lnTo>
                    <a:pt x="312178" y="3693617"/>
                  </a:lnTo>
                  <a:lnTo>
                    <a:pt x="338861" y="3742982"/>
                  </a:lnTo>
                  <a:lnTo>
                    <a:pt x="366623" y="3791889"/>
                  </a:lnTo>
                  <a:lnTo>
                    <a:pt x="395478" y="3840302"/>
                  </a:lnTo>
                  <a:lnTo>
                    <a:pt x="419354" y="3878834"/>
                  </a:lnTo>
                  <a:lnTo>
                    <a:pt x="443915" y="3916845"/>
                  </a:lnTo>
                  <a:lnTo>
                    <a:pt x="469188" y="3954691"/>
                  </a:lnTo>
                  <a:lnTo>
                    <a:pt x="711517" y="3712387"/>
                  </a:lnTo>
                  <a:lnTo>
                    <a:pt x="4250334" y="173469"/>
                  </a:lnTo>
                  <a:close/>
                </a:path>
                <a:path w="4853940" h="5147945">
                  <a:moveTo>
                    <a:pt x="4613084" y="468807"/>
                  </a:moveTo>
                  <a:lnTo>
                    <a:pt x="4605604" y="461670"/>
                  </a:lnTo>
                  <a:lnTo>
                    <a:pt x="4590529" y="447624"/>
                  </a:lnTo>
                  <a:lnTo>
                    <a:pt x="4583061" y="440601"/>
                  </a:lnTo>
                  <a:lnTo>
                    <a:pt x="4544809" y="405345"/>
                  </a:lnTo>
                  <a:lnTo>
                    <a:pt x="4506099" y="370928"/>
                  </a:lnTo>
                  <a:lnTo>
                    <a:pt x="4466920" y="337350"/>
                  </a:lnTo>
                  <a:lnTo>
                    <a:pt x="4427258" y="304647"/>
                  </a:lnTo>
                  <a:lnTo>
                    <a:pt x="4387113" y="272821"/>
                  </a:lnTo>
                  <a:lnTo>
                    <a:pt x="4346486" y="241884"/>
                  </a:lnTo>
                  <a:lnTo>
                    <a:pt x="1017511" y="3570846"/>
                  </a:lnTo>
                  <a:lnTo>
                    <a:pt x="777544" y="3810889"/>
                  </a:lnTo>
                  <a:lnTo>
                    <a:pt x="537603" y="4050754"/>
                  </a:lnTo>
                  <a:lnTo>
                    <a:pt x="563778" y="4085247"/>
                  </a:lnTo>
                  <a:lnTo>
                    <a:pt x="590588" y="4119448"/>
                  </a:lnTo>
                  <a:lnTo>
                    <a:pt x="618007" y="4153319"/>
                  </a:lnTo>
                  <a:lnTo>
                    <a:pt x="646061" y="4186834"/>
                  </a:lnTo>
                  <a:lnTo>
                    <a:pt x="674725" y="4220007"/>
                  </a:lnTo>
                  <a:lnTo>
                    <a:pt x="704024" y="4252785"/>
                  </a:lnTo>
                  <a:lnTo>
                    <a:pt x="733933" y="4285323"/>
                  </a:lnTo>
                  <a:lnTo>
                    <a:pt x="764476" y="4317352"/>
                  </a:lnTo>
                  <a:lnTo>
                    <a:pt x="4139958" y="941857"/>
                  </a:lnTo>
                  <a:lnTo>
                    <a:pt x="4268902" y="813079"/>
                  </a:lnTo>
                  <a:lnTo>
                    <a:pt x="4613084" y="468807"/>
                  </a:lnTo>
                  <a:close/>
                </a:path>
                <a:path w="4853940" h="5147945">
                  <a:moveTo>
                    <a:pt x="4853838" y="3682593"/>
                  </a:moveTo>
                  <a:lnTo>
                    <a:pt x="3502444" y="5034000"/>
                  </a:lnTo>
                  <a:lnTo>
                    <a:pt x="3550234" y="5019243"/>
                  </a:lnTo>
                  <a:lnTo>
                    <a:pt x="3597795" y="5003584"/>
                  </a:lnTo>
                  <a:lnTo>
                    <a:pt x="3645116" y="4986998"/>
                  </a:lnTo>
                  <a:lnTo>
                    <a:pt x="3692182" y="4969510"/>
                  </a:lnTo>
                  <a:lnTo>
                    <a:pt x="3738994" y="4951133"/>
                  </a:lnTo>
                  <a:lnTo>
                    <a:pt x="3785514" y="4931854"/>
                  </a:lnTo>
                  <a:lnTo>
                    <a:pt x="3831767" y="4911699"/>
                  </a:lnTo>
                  <a:lnTo>
                    <a:pt x="3877703" y="4890668"/>
                  </a:lnTo>
                  <a:lnTo>
                    <a:pt x="3923334" y="4868761"/>
                  </a:lnTo>
                  <a:lnTo>
                    <a:pt x="3959656" y="4850536"/>
                  </a:lnTo>
                  <a:lnTo>
                    <a:pt x="3995712" y="4831804"/>
                  </a:lnTo>
                  <a:lnTo>
                    <a:pt x="4051922" y="4801362"/>
                  </a:lnTo>
                  <a:lnTo>
                    <a:pt x="4107484" y="4769485"/>
                  </a:lnTo>
                  <a:lnTo>
                    <a:pt x="4152328" y="4742332"/>
                  </a:lnTo>
                  <a:lnTo>
                    <a:pt x="4196765" y="4714227"/>
                  </a:lnTo>
                  <a:lnTo>
                    <a:pt x="4240784" y="4685182"/>
                  </a:lnTo>
                  <a:lnTo>
                    <a:pt x="4284357" y="4655197"/>
                  </a:lnTo>
                  <a:lnTo>
                    <a:pt x="4327474" y="4624260"/>
                  </a:lnTo>
                  <a:lnTo>
                    <a:pt x="4370121" y="4592383"/>
                  </a:lnTo>
                  <a:lnTo>
                    <a:pt x="4412272" y="4559566"/>
                  </a:lnTo>
                  <a:lnTo>
                    <a:pt x="4453928" y="4525797"/>
                  </a:lnTo>
                  <a:lnTo>
                    <a:pt x="4486846" y="4498149"/>
                  </a:lnTo>
                  <a:lnTo>
                    <a:pt x="4519473" y="4469854"/>
                  </a:lnTo>
                  <a:lnTo>
                    <a:pt x="4551731" y="4440936"/>
                  </a:lnTo>
                  <a:lnTo>
                    <a:pt x="4583582" y="4411421"/>
                  </a:lnTo>
                  <a:lnTo>
                    <a:pt x="4615192" y="4381373"/>
                  </a:lnTo>
                  <a:lnTo>
                    <a:pt x="4646409" y="4350677"/>
                  </a:lnTo>
                  <a:lnTo>
                    <a:pt x="4682147" y="4314279"/>
                  </a:lnTo>
                  <a:lnTo>
                    <a:pt x="4717059" y="4277372"/>
                  </a:lnTo>
                  <a:lnTo>
                    <a:pt x="4751171" y="4239984"/>
                  </a:lnTo>
                  <a:lnTo>
                    <a:pt x="4784445" y="4202112"/>
                  </a:lnTo>
                  <a:lnTo>
                    <a:pt x="4816919" y="4163771"/>
                  </a:lnTo>
                  <a:lnTo>
                    <a:pt x="4848568" y="4124972"/>
                  </a:lnTo>
                  <a:lnTo>
                    <a:pt x="4853838" y="4118267"/>
                  </a:lnTo>
                  <a:lnTo>
                    <a:pt x="4853838" y="3682593"/>
                  </a:lnTo>
                  <a:close/>
                </a:path>
                <a:path w="4853940" h="5147945">
                  <a:moveTo>
                    <a:pt x="4853838" y="3024619"/>
                  </a:moveTo>
                  <a:lnTo>
                    <a:pt x="2730601" y="5147856"/>
                  </a:lnTo>
                  <a:lnTo>
                    <a:pt x="2781046" y="5147208"/>
                  </a:lnTo>
                  <a:lnTo>
                    <a:pt x="2831477" y="5145621"/>
                  </a:lnTo>
                  <a:lnTo>
                    <a:pt x="2881884" y="5143106"/>
                  </a:lnTo>
                  <a:lnTo>
                    <a:pt x="2932226" y="5139677"/>
                  </a:lnTo>
                  <a:lnTo>
                    <a:pt x="2982518" y="5135308"/>
                  </a:lnTo>
                  <a:lnTo>
                    <a:pt x="3032722" y="5130025"/>
                  </a:lnTo>
                  <a:lnTo>
                    <a:pt x="3082848" y="5123802"/>
                  </a:lnTo>
                  <a:lnTo>
                    <a:pt x="3132874" y="5116665"/>
                  </a:lnTo>
                  <a:lnTo>
                    <a:pt x="3182772" y="5108600"/>
                  </a:lnTo>
                  <a:lnTo>
                    <a:pt x="3232556" y="5099621"/>
                  </a:lnTo>
                  <a:lnTo>
                    <a:pt x="3282188" y="5089715"/>
                  </a:lnTo>
                  <a:lnTo>
                    <a:pt x="4853838" y="3518065"/>
                  </a:lnTo>
                  <a:lnTo>
                    <a:pt x="4853838" y="3024619"/>
                  </a:lnTo>
                  <a:close/>
                </a:path>
                <a:path w="4853940" h="5147945">
                  <a:moveTo>
                    <a:pt x="4853838" y="2366505"/>
                  </a:moveTo>
                  <a:lnTo>
                    <a:pt x="2135962" y="5084508"/>
                  </a:lnTo>
                  <a:lnTo>
                    <a:pt x="2189797" y="5095697"/>
                  </a:lnTo>
                  <a:lnTo>
                    <a:pt x="2243772" y="5105832"/>
                  </a:lnTo>
                  <a:lnTo>
                    <a:pt x="2297912" y="5114899"/>
                  </a:lnTo>
                  <a:lnTo>
                    <a:pt x="2352230" y="5122862"/>
                  </a:lnTo>
                  <a:lnTo>
                    <a:pt x="2406548" y="5129631"/>
                  </a:lnTo>
                  <a:lnTo>
                    <a:pt x="2447455" y="5134026"/>
                  </a:lnTo>
                  <a:lnTo>
                    <a:pt x="2488412" y="5137810"/>
                  </a:lnTo>
                  <a:lnTo>
                    <a:pt x="2529395" y="5140985"/>
                  </a:lnTo>
                  <a:lnTo>
                    <a:pt x="2570403" y="5143525"/>
                  </a:lnTo>
                  <a:lnTo>
                    <a:pt x="4853838" y="2860078"/>
                  </a:lnTo>
                  <a:lnTo>
                    <a:pt x="4853838" y="2366505"/>
                  </a:lnTo>
                  <a:close/>
                </a:path>
                <a:path w="4853940" h="5147945">
                  <a:moveTo>
                    <a:pt x="4853838" y="1708467"/>
                  </a:moveTo>
                  <a:lnTo>
                    <a:pt x="1638515" y="4923955"/>
                  </a:lnTo>
                  <a:lnTo>
                    <a:pt x="1676819" y="4940173"/>
                  </a:lnTo>
                  <a:lnTo>
                    <a:pt x="1715312" y="4955743"/>
                  </a:lnTo>
                  <a:lnTo>
                    <a:pt x="1753984" y="4970704"/>
                  </a:lnTo>
                  <a:lnTo>
                    <a:pt x="1792820" y="4985055"/>
                  </a:lnTo>
                  <a:lnTo>
                    <a:pt x="1838375" y="5001095"/>
                  </a:lnTo>
                  <a:lnTo>
                    <a:pt x="1911743" y="5025060"/>
                  </a:lnTo>
                  <a:lnTo>
                    <a:pt x="1958657" y="5039195"/>
                  </a:lnTo>
                  <a:lnTo>
                    <a:pt x="2003882" y="5052047"/>
                  </a:lnTo>
                  <a:lnTo>
                    <a:pt x="4853838" y="2202091"/>
                  </a:lnTo>
                  <a:lnTo>
                    <a:pt x="4853838" y="1708467"/>
                  </a:lnTo>
                  <a:close/>
                </a:path>
                <a:path w="4853940" h="5147945">
                  <a:moveTo>
                    <a:pt x="4853838" y="1050531"/>
                  </a:moveTo>
                  <a:lnTo>
                    <a:pt x="1212596" y="4691735"/>
                  </a:lnTo>
                  <a:lnTo>
                    <a:pt x="1256182" y="4720221"/>
                  </a:lnTo>
                  <a:lnTo>
                    <a:pt x="1300187" y="4747806"/>
                  </a:lnTo>
                  <a:lnTo>
                    <a:pt x="1344587" y="4774476"/>
                  </a:lnTo>
                  <a:lnTo>
                    <a:pt x="1389380" y="4800231"/>
                  </a:lnTo>
                  <a:lnTo>
                    <a:pt x="1434553" y="4825060"/>
                  </a:lnTo>
                  <a:lnTo>
                    <a:pt x="1480083" y="4848949"/>
                  </a:lnTo>
                  <a:lnTo>
                    <a:pt x="1525968" y="4871885"/>
                  </a:lnTo>
                  <a:lnTo>
                    <a:pt x="4657433" y="1740611"/>
                  </a:lnTo>
                  <a:lnTo>
                    <a:pt x="4853838" y="1544104"/>
                  </a:lnTo>
                  <a:lnTo>
                    <a:pt x="4853838" y="1050531"/>
                  </a:lnTo>
                  <a:close/>
                </a:path>
                <a:path w="4853940" h="5147945">
                  <a:moveTo>
                    <a:pt x="4853838" y="733894"/>
                  </a:moveTo>
                  <a:lnTo>
                    <a:pt x="4821910" y="694613"/>
                  </a:lnTo>
                  <a:lnTo>
                    <a:pt x="4785957" y="652005"/>
                  </a:lnTo>
                  <a:lnTo>
                    <a:pt x="4741215" y="601218"/>
                  </a:lnTo>
                  <a:lnTo>
                    <a:pt x="4695177" y="551332"/>
                  </a:lnTo>
                  <a:lnTo>
                    <a:pt x="4221696" y="1024648"/>
                  </a:lnTo>
                  <a:lnTo>
                    <a:pt x="1320380" y="3925963"/>
                  </a:lnTo>
                  <a:lnTo>
                    <a:pt x="846937" y="4399445"/>
                  </a:lnTo>
                  <a:lnTo>
                    <a:pt x="863066" y="4414634"/>
                  </a:lnTo>
                  <a:lnTo>
                    <a:pt x="895629" y="4444631"/>
                  </a:lnTo>
                  <a:lnTo>
                    <a:pt x="951788" y="4494085"/>
                  </a:lnTo>
                  <a:lnTo>
                    <a:pt x="992060" y="4527969"/>
                  </a:lnTo>
                  <a:lnTo>
                    <a:pt x="1032814" y="4560951"/>
                  </a:lnTo>
                  <a:lnTo>
                    <a:pt x="1074051" y="4593031"/>
                  </a:lnTo>
                  <a:lnTo>
                    <a:pt x="1115745" y="4624209"/>
                  </a:lnTo>
                  <a:lnTo>
                    <a:pt x="4853838" y="885952"/>
                  </a:lnTo>
                  <a:lnTo>
                    <a:pt x="4853838" y="733894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700629" y="11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73" y="0"/>
                  </a:lnTo>
                  <a:lnTo>
                    <a:pt x="166801" y="16459"/>
                  </a:lnTo>
                  <a:lnTo>
                    <a:pt x="146164" y="66217"/>
                  </a:lnTo>
                  <a:lnTo>
                    <a:pt x="126771" y="116598"/>
                  </a:lnTo>
                  <a:lnTo>
                    <a:pt x="108648" y="167614"/>
                  </a:lnTo>
                  <a:lnTo>
                    <a:pt x="91846" y="219227"/>
                  </a:lnTo>
                  <a:lnTo>
                    <a:pt x="76377" y="271437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62"/>
                  </a:lnTo>
                  <a:lnTo>
                    <a:pt x="622" y="880999"/>
                  </a:lnTo>
                  <a:lnTo>
                    <a:pt x="1981" y="920483"/>
                  </a:lnTo>
                  <a:lnTo>
                    <a:pt x="4076" y="959815"/>
                  </a:lnTo>
                  <a:lnTo>
                    <a:pt x="6946" y="998956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77" y="0"/>
                  </a:moveTo>
                  <a:lnTo>
                    <a:pt x="1499336" y="0"/>
                  </a:lnTo>
                  <a:lnTo>
                    <a:pt x="84874" y="1414462"/>
                  </a:lnTo>
                  <a:lnTo>
                    <a:pt x="94373" y="1445704"/>
                  </a:lnTo>
                  <a:lnTo>
                    <a:pt x="104381" y="1476705"/>
                  </a:lnTo>
                  <a:lnTo>
                    <a:pt x="114871" y="1507477"/>
                  </a:lnTo>
                  <a:lnTo>
                    <a:pt x="125844" y="1538033"/>
                  </a:lnTo>
                  <a:lnTo>
                    <a:pt x="1663877" y="0"/>
                  </a:lnTo>
                  <a:close/>
                </a:path>
                <a:path w="2587625" h="2881630">
                  <a:moveTo>
                    <a:pt x="2321941" y="0"/>
                  </a:moveTo>
                  <a:lnTo>
                    <a:pt x="2157399" y="0"/>
                  </a:lnTo>
                  <a:lnTo>
                    <a:pt x="284822" y="1872564"/>
                  </a:lnTo>
                  <a:lnTo>
                    <a:pt x="300215" y="1898116"/>
                  </a:lnTo>
                  <a:lnTo>
                    <a:pt x="315963" y="1923440"/>
                  </a:lnTo>
                  <a:lnTo>
                    <a:pt x="332054" y="1948548"/>
                  </a:lnTo>
                  <a:lnTo>
                    <a:pt x="348526" y="1973402"/>
                  </a:lnTo>
                  <a:lnTo>
                    <a:pt x="2321941" y="0"/>
                  </a:lnTo>
                  <a:close/>
                </a:path>
                <a:path w="2587625" h="2881630">
                  <a:moveTo>
                    <a:pt x="2587358" y="2202091"/>
                  </a:moveTo>
                  <a:lnTo>
                    <a:pt x="1912861" y="2876588"/>
                  </a:lnTo>
                  <a:lnTo>
                    <a:pt x="1947583" y="2878671"/>
                  </a:lnTo>
                  <a:lnTo>
                    <a:pt x="1982482" y="2880195"/>
                  </a:lnTo>
                  <a:lnTo>
                    <a:pt x="2017547" y="2881122"/>
                  </a:lnTo>
                  <a:lnTo>
                    <a:pt x="2052764" y="2881452"/>
                  </a:lnTo>
                  <a:lnTo>
                    <a:pt x="2059355" y="2881452"/>
                  </a:lnTo>
                  <a:lnTo>
                    <a:pt x="2072716" y="2881096"/>
                  </a:lnTo>
                  <a:lnTo>
                    <a:pt x="2587358" y="2366454"/>
                  </a:lnTo>
                  <a:lnTo>
                    <a:pt x="2587358" y="2202091"/>
                  </a:lnTo>
                  <a:close/>
                </a:path>
                <a:path w="2587625" h="2881630">
                  <a:moveTo>
                    <a:pt x="2587358" y="1544142"/>
                  </a:moveTo>
                  <a:lnTo>
                    <a:pt x="1367345" y="2764155"/>
                  </a:lnTo>
                  <a:lnTo>
                    <a:pt x="1398168" y="2774759"/>
                  </a:lnTo>
                  <a:lnTo>
                    <a:pt x="1429207" y="2784932"/>
                  </a:lnTo>
                  <a:lnTo>
                    <a:pt x="1460461" y="2794660"/>
                  </a:lnTo>
                  <a:lnTo>
                    <a:pt x="1491970" y="2803893"/>
                  </a:lnTo>
                  <a:lnTo>
                    <a:pt x="2587358" y="1708505"/>
                  </a:lnTo>
                  <a:lnTo>
                    <a:pt x="2587358" y="1544142"/>
                  </a:lnTo>
                  <a:close/>
                </a:path>
                <a:path w="2587625" h="2881630">
                  <a:moveTo>
                    <a:pt x="2587358" y="886053"/>
                  </a:moveTo>
                  <a:lnTo>
                    <a:pt x="927709" y="2545702"/>
                  </a:lnTo>
                  <a:lnTo>
                    <a:pt x="952703" y="2561945"/>
                  </a:lnTo>
                  <a:lnTo>
                    <a:pt x="977976" y="2577833"/>
                  </a:lnTo>
                  <a:lnTo>
                    <a:pt x="1003541" y="2593365"/>
                  </a:lnTo>
                  <a:lnTo>
                    <a:pt x="1029423" y="2608529"/>
                  </a:lnTo>
                  <a:lnTo>
                    <a:pt x="2587358" y="1050594"/>
                  </a:lnTo>
                  <a:lnTo>
                    <a:pt x="2587358" y="886053"/>
                  </a:lnTo>
                  <a:close/>
                </a:path>
                <a:path w="2587625" h="2881630">
                  <a:moveTo>
                    <a:pt x="2587358" y="228104"/>
                  </a:moveTo>
                  <a:lnTo>
                    <a:pt x="568604" y="2246858"/>
                  </a:lnTo>
                  <a:lnTo>
                    <a:pt x="588835" y="2267686"/>
                  </a:lnTo>
                  <a:lnTo>
                    <a:pt x="609409" y="2288235"/>
                  </a:lnTo>
                  <a:lnTo>
                    <a:pt x="630288" y="2308491"/>
                  </a:lnTo>
                  <a:lnTo>
                    <a:pt x="651395" y="2328430"/>
                  </a:lnTo>
                  <a:lnTo>
                    <a:pt x="2587358" y="392468"/>
                  </a:lnTo>
                  <a:lnTo>
                    <a:pt x="2587358" y="228104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718925" y="2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77" y="244479"/>
                </a:moveTo>
                <a:lnTo>
                  <a:pt x="26395" y="438461"/>
                </a:lnTo>
                <a:lnTo>
                  <a:pt x="539" y="412605"/>
                </a:lnTo>
                <a:lnTo>
                  <a:pt x="84143" y="328060"/>
                </a:lnTo>
                <a:lnTo>
                  <a:pt x="0" y="243916"/>
                </a:lnTo>
                <a:lnTo>
                  <a:pt x="25833" y="218083"/>
                </a:lnTo>
                <a:lnTo>
                  <a:pt x="110446" y="302697"/>
                </a:lnTo>
                <a:lnTo>
                  <a:pt x="194521" y="218623"/>
                </a:lnTo>
                <a:lnTo>
                  <a:pt x="220377" y="244479"/>
                </a:lnTo>
                <a:close/>
              </a:path>
              <a:path w="2626359" h="1604645">
                <a:moveTo>
                  <a:pt x="220453" y="412704"/>
                </a:moveTo>
                <a:lnTo>
                  <a:pt x="194620" y="438537"/>
                </a:lnTo>
                <a:lnTo>
                  <a:pt x="110470" y="354386"/>
                </a:lnTo>
                <a:lnTo>
                  <a:pt x="136303" y="328554"/>
                </a:lnTo>
                <a:lnTo>
                  <a:pt x="220453" y="412704"/>
                </a:lnTo>
                <a:close/>
              </a:path>
              <a:path w="2626359" h="1604645">
                <a:moveTo>
                  <a:pt x="463917" y="0"/>
                </a:moveTo>
                <a:lnTo>
                  <a:pt x="439722" y="24194"/>
                </a:lnTo>
                <a:lnTo>
                  <a:pt x="415528" y="0"/>
                </a:lnTo>
                <a:lnTo>
                  <a:pt x="463917" y="0"/>
                </a:lnTo>
                <a:close/>
              </a:path>
              <a:path w="2626359" h="1604645">
                <a:moveTo>
                  <a:pt x="632217" y="0"/>
                </a:moveTo>
                <a:lnTo>
                  <a:pt x="607948" y="24269"/>
                </a:lnTo>
                <a:lnTo>
                  <a:pt x="583678" y="0"/>
                </a:lnTo>
                <a:lnTo>
                  <a:pt x="632217" y="0"/>
                </a:lnTo>
                <a:close/>
              </a:path>
              <a:path w="2626359" h="1604645">
                <a:moveTo>
                  <a:pt x="498761" y="691012"/>
                </a:moveTo>
                <a:lnTo>
                  <a:pt x="472928" y="716845"/>
                </a:lnTo>
                <a:lnTo>
                  <a:pt x="388777" y="632694"/>
                </a:lnTo>
                <a:lnTo>
                  <a:pt x="414610" y="606861"/>
                </a:lnTo>
                <a:lnTo>
                  <a:pt x="498761" y="691012"/>
                </a:lnTo>
                <a:close/>
              </a:path>
              <a:path w="2626359" h="1604645">
                <a:moveTo>
                  <a:pt x="608692" y="632793"/>
                </a:moveTo>
                <a:lnTo>
                  <a:pt x="414710" y="826776"/>
                </a:lnTo>
                <a:lnTo>
                  <a:pt x="388853" y="800919"/>
                </a:lnTo>
                <a:lnTo>
                  <a:pt x="582836" y="606937"/>
                </a:lnTo>
                <a:lnTo>
                  <a:pt x="608692" y="632793"/>
                </a:lnTo>
                <a:close/>
              </a:path>
              <a:path w="2626359" h="1604645">
                <a:moveTo>
                  <a:pt x="608768" y="801018"/>
                </a:moveTo>
                <a:lnTo>
                  <a:pt x="582935" y="826851"/>
                </a:lnTo>
                <a:lnTo>
                  <a:pt x="498784" y="742701"/>
                </a:lnTo>
                <a:lnTo>
                  <a:pt x="524617" y="716868"/>
                </a:lnTo>
                <a:lnTo>
                  <a:pt x="608768" y="801018"/>
                </a:lnTo>
                <a:close/>
              </a:path>
              <a:path w="2626359" h="1604645">
                <a:moveTo>
                  <a:pt x="912558" y="277214"/>
                </a:moveTo>
                <a:lnTo>
                  <a:pt x="886725" y="303047"/>
                </a:lnTo>
                <a:lnTo>
                  <a:pt x="802575" y="218897"/>
                </a:lnTo>
                <a:lnTo>
                  <a:pt x="828408" y="193064"/>
                </a:lnTo>
                <a:lnTo>
                  <a:pt x="912558" y="277214"/>
                </a:lnTo>
                <a:close/>
              </a:path>
              <a:path w="2626359" h="1604645">
                <a:moveTo>
                  <a:pt x="1022489" y="218996"/>
                </a:moveTo>
                <a:lnTo>
                  <a:pt x="828507" y="412978"/>
                </a:lnTo>
                <a:lnTo>
                  <a:pt x="802651" y="387122"/>
                </a:lnTo>
                <a:lnTo>
                  <a:pt x="996633" y="193140"/>
                </a:lnTo>
                <a:lnTo>
                  <a:pt x="1022489" y="218996"/>
                </a:lnTo>
                <a:close/>
              </a:path>
              <a:path w="2626359" h="1604645">
                <a:moveTo>
                  <a:pt x="1022565" y="387221"/>
                </a:moveTo>
                <a:lnTo>
                  <a:pt x="996732" y="413054"/>
                </a:lnTo>
                <a:lnTo>
                  <a:pt x="912582" y="328903"/>
                </a:lnTo>
                <a:lnTo>
                  <a:pt x="938415" y="303070"/>
                </a:lnTo>
                <a:lnTo>
                  <a:pt x="1022565" y="387221"/>
                </a:lnTo>
                <a:close/>
              </a:path>
              <a:path w="2626359" h="1604645">
                <a:moveTo>
                  <a:pt x="887546" y="1079796"/>
                </a:moveTo>
                <a:lnTo>
                  <a:pt x="861713" y="1105629"/>
                </a:lnTo>
                <a:lnTo>
                  <a:pt x="777562" y="1021479"/>
                </a:lnTo>
                <a:lnTo>
                  <a:pt x="803395" y="995646"/>
                </a:lnTo>
                <a:lnTo>
                  <a:pt x="887546" y="1079796"/>
                </a:lnTo>
                <a:close/>
              </a:path>
              <a:path w="2626359" h="1604645">
                <a:moveTo>
                  <a:pt x="997476" y="1021578"/>
                </a:moveTo>
                <a:lnTo>
                  <a:pt x="803494" y="1215560"/>
                </a:lnTo>
                <a:lnTo>
                  <a:pt x="777638" y="1189704"/>
                </a:lnTo>
                <a:lnTo>
                  <a:pt x="971620" y="995722"/>
                </a:lnTo>
                <a:lnTo>
                  <a:pt x="997476" y="1021578"/>
                </a:lnTo>
                <a:close/>
              </a:path>
              <a:path w="2626359" h="1604645">
                <a:moveTo>
                  <a:pt x="997552" y="1189803"/>
                </a:moveTo>
                <a:lnTo>
                  <a:pt x="971719" y="1215636"/>
                </a:lnTo>
                <a:lnTo>
                  <a:pt x="887569" y="1131486"/>
                </a:lnTo>
                <a:lnTo>
                  <a:pt x="913402" y="1105653"/>
                </a:lnTo>
                <a:lnTo>
                  <a:pt x="997552" y="1189803"/>
                </a:lnTo>
                <a:close/>
              </a:path>
              <a:path w="2626359" h="1604645">
                <a:moveTo>
                  <a:pt x="1301343" y="665999"/>
                </a:moveTo>
                <a:lnTo>
                  <a:pt x="1275510" y="691832"/>
                </a:lnTo>
                <a:lnTo>
                  <a:pt x="1191360" y="607681"/>
                </a:lnTo>
                <a:lnTo>
                  <a:pt x="1217193" y="581848"/>
                </a:lnTo>
                <a:lnTo>
                  <a:pt x="1301343" y="665999"/>
                </a:lnTo>
                <a:close/>
              </a:path>
              <a:path w="2626359" h="1604645">
                <a:moveTo>
                  <a:pt x="1411274" y="607780"/>
                </a:moveTo>
                <a:lnTo>
                  <a:pt x="1217292" y="801763"/>
                </a:lnTo>
                <a:lnTo>
                  <a:pt x="1191435" y="775906"/>
                </a:lnTo>
                <a:lnTo>
                  <a:pt x="1385418" y="581924"/>
                </a:lnTo>
                <a:lnTo>
                  <a:pt x="1411274" y="607780"/>
                </a:lnTo>
                <a:close/>
              </a:path>
              <a:path w="2626359" h="1604645">
                <a:moveTo>
                  <a:pt x="1411350" y="776006"/>
                </a:moveTo>
                <a:lnTo>
                  <a:pt x="1385517" y="801839"/>
                </a:lnTo>
                <a:lnTo>
                  <a:pt x="1301366" y="717688"/>
                </a:lnTo>
                <a:lnTo>
                  <a:pt x="1327199" y="691855"/>
                </a:lnTo>
                <a:lnTo>
                  <a:pt x="1411350" y="776006"/>
                </a:lnTo>
                <a:close/>
              </a:path>
              <a:path w="2626359" h="1604645">
                <a:moveTo>
                  <a:pt x="1714671" y="252671"/>
                </a:moveTo>
                <a:lnTo>
                  <a:pt x="1688838" y="278504"/>
                </a:lnTo>
                <a:lnTo>
                  <a:pt x="1604687" y="194354"/>
                </a:lnTo>
                <a:lnTo>
                  <a:pt x="1630520" y="168521"/>
                </a:lnTo>
                <a:lnTo>
                  <a:pt x="1714671" y="252671"/>
                </a:lnTo>
                <a:close/>
              </a:path>
              <a:path w="2626359" h="1604645">
                <a:moveTo>
                  <a:pt x="1824602" y="194453"/>
                </a:moveTo>
                <a:lnTo>
                  <a:pt x="1630620" y="388435"/>
                </a:lnTo>
                <a:lnTo>
                  <a:pt x="1604763" y="362579"/>
                </a:lnTo>
                <a:lnTo>
                  <a:pt x="1798745" y="168596"/>
                </a:lnTo>
                <a:lnTo>
                  <a:pt x="1824602" y="194453"/>
                </a:lnTo>
                <a:close/>
              </a:path>
              <a:path w="2626359" h="1604645">
                <a:moveTo>
                  <a:pt x="1824678" y="362678"/>
                </a:moveTo>
                <a:lnTo>
                  <a:pt x="1798845" y="388511"/>
                </a:lnTo>
                <a:lnTo>
                  <a:pt x="1714694" y="304360"/>
                </a:lnTo>
                <a:lnTo>
                  <a:pt x="1740527" y="278527"/>
                </a:lnTo>
                <a:lnTo>
                  <a:pt x="1824678" y="362678"/>
                </a:lnTo>
                <a:close/>
              </a:path>
              <a:path w="2626359" h="1604645">
                <a:moveTo>
                  <a:pt x="1276330" y="1468581"/>
                </a:moveTo>
                <a:lnTo>
                  <a:pt x="1250497" y="1494414"/>
                </a:lnTo>
                <a:lnTo>
                  <a:pt x="1166347" y="1410263"/>
                </a:lnTo>
                <a:lnTo>
                  <a:pt x="1192180" y="1384430"/>
                </a:lnTo>
                <a:lnTo>
                  <a:pt x="1276330" y="1468581"/>
                </a:lnTo>
                <a:close/>
              </a:path>
              <a:path w="2626359" h="1604645">
                <a:moveTo>
                  <a:pt x="1386261" y="1410363"/>
                </a:moveTo>
                <a:lnTo>
                  <a:pt x="1192279" y="1604345"/>
                </a:lnTo>
                <a:lnTo>
                  <a:pt x="1166423" y="1578489"/>
                </a:lnTo>
                <a:lnTo>
                  <a:pt x="1360405" y="1384506"/>
                </a:lnTo>
                <a:lnTo>
                  <a:pt x="1386261" y="1410363"/>
                </a:lnTo>
                <a:close/>
              </a:path>
              <a:path w="2626359" h="1604645">
                <a:moveTo>
                  <a:pt x="1386337" y="1578588"/>
                </a:moveTo>
                <a:lnTo>
                  <a:pt x="1360504" y="1604421"/>
                </a:lnTo>
                <a:lnTo>
                  <a:pt x="1276353" y="1520270"/>
                </a:lnTo>
                <a:lnTo>
                  <a:pt x="1302186" y="1494437"/>
                </a:lnTo>
                <a:lnTo>
                  <a:pt x="1386337" y="1578588"/>
                </a:lnTo>
                <a:close/>
              </a:path>
              <a:path w="2626359" h="1604645">
                <a:moveTo>
                  <a:pt x="1690128" y="1054783"/>
                </a:moveTo>
                <a:lnTo>
                  <a:pt x="1664295" y="1080616"/>
                </a:lnTo>
                <a:lnTo>
                  <a:pt x="1580144" y="996466"/>
                </a:lnTo>
                <a:lnTo>
                  <a:pt x="1605977" y="970633"/>
                </a:lnTo>
                <a:lnTo>
                  <a:pt x="1690128" y="1054783"/>
                </a:lnTo>
                <a:close/>
              </a:path>
              <a:path w="2626359" h="1604645">
                <a:moveTo>
                  <a:pt x="1800059" y="996565"/>
                </a:moveTo>
                <a:lnTo>
                  <a:pt x="1606076" y="1190547"/>
                </a:lnTo>
                <a:lnTo>
                  <a:pt x="1580220" y="1164691"/>
                </a:lnTo>
                <a:lnTo>
                  <a:pt x="1774202" y="970709"/>
                </a:lnTo>
                <a:lnTo>
                  <a:pt x="1800059" y="996565"/>
                </a:lnTo>
                <a:close/>
              </a:path>
              <a:path w="2626359" h="1604645">
                <a:moveTo>
                  <a:pt x="1800134" y="1164790"/>
                </a:moveTo>
                <a:lnTo>
                  <a:pt x="1774301" y="1190623"/>
                </a:lnTo>
                <a:lnTo>
                  <a:pt x="1690151" y="1106473"/>
                </a:lnTo>
                <a:lnTo>
                  <a:pt x="1715984" y="1080640"/>
                </a:lnTo>
                <a:lnTo>
                  <a:pt x="1800134" y="1164790"/>
                </a:lnTo>
                <a:close/>
              </a:path>
              <a:path w="2626359" h="1604645">
                <a:moveTo>
                  <a:pt x="2102985" y="640985"/>
                </a:moveTo>
                <a:lnTo>
                  <a:pt x="2077152" y="666818"/>
                </a:lnTo>
                <a:lnTo>
                  <a:pt x="1993002" y="582668"/>
                </a:lnTo>
                <a:lnTo>
                  <a:pt x="2018835" y="556835"/>
                </a:lnTo>
                <a:lnTo>
                  <a:pt x="2102985" y="640985"/>
                </a:lnTo>
                <a:close/>
              </a:path>
              <a:path w="2626359" h="1604645">
                <a:moveTo>
                  <a:pt x="2212916" y="582767"/>
                </a:moveTo>
                <a:lnTo>
                  <a:pt x="2018934" y="776749"/>
                </a:lnTo>
                <a:lnTo>
                  <a:pt x="1993078" y="750893"/>
                </a:lnTo>
                <a:lnTo>
                  <a:pt x="2187060" y="556911"/>
                </a:lnTo>
                <a:lnTo>
                  <a:pt x="2212916" y="582767"/>
                </a:lnTo>
                <a:close/>
              </a:path>
              <a:path w="2626359" h="1604645">
                <a:moveTo>
                  <a:pt x="2212992" y="750992"/>
                </a:moveTo>
                <a:lnTo>
                  <a:pt x="2187159" y="776825"/>
                </a:lnTo>
                <a:lnTo>
                  <a:pt x="2103009" y="692675"/>
                </a:lnTo>
                <a:lnTo>
                  <a:pt x="2128842" y="666842"/>
                </a:lnTo>
                <a:lnTo>
                  <a:pt x="2212992" y="750992"/>
                </a:lnTo>
                <a:close/>
              </a:path>
              <a:path w="2626359" h="1604645">
                <a:moveTo>
                  <a:pt x="2516313" y="227658"/>
                </a:moveTo>
                <a:lnTo>
                  <a:pt x="2490480" y="253491"/>
                </a:lnTo>
                <a:lnTo>
                  <a:pt x="2406330" y="169340"/>
                </a:lnTo>
                <a:lnTo>
                  <a:pt x="2432163" y="143507"/>
                </a:lnTo>
                <a:lnTo>
                  <a:pt x="2516313" y="227658"/>
                </a:lnTo>
                <a:close/>
              </a:path>
              <a:path w="2626359" h="1604645">
                <a:moveTo>
                  <a:pt x="2626244" y="169439"/>
                </a:moveTo>
                <a:lnTo>
                  <a:pt x="2432262" y="363422"/>
                </a:lnTo>
                <a:lnTo>
                  <a:pt x="2406406" y="337565"/>
                </a:lnTo>
                <a:lnTo>
                  <a:pt x="2600388" y="143583"/>
                </a:lnTo>
                <a:lnTo>
                  <a:pt x="2626244" y="169439"/>
                </a:lnTo>
                <a:close/>
              </a:path>
              <a:path w="2626359" h="1604645">
                <a:moveTo>
                  <a:pt x="2626320" y="337664"/>
                </a:moveTo>
                <a:lnTo>
                  <a:pt x="2600487" y="363497"/>
                </a:lnTo>
                <a:lnTo>
                  <a:pt x="2516336" y="279347"/>
                </a:lnTo>
                <a:lnTo>
                  <a:pt x="2542169" y="253514"/>
                </a:lnTo>
                <a:lnTo>
                  <a:pt x="2626320" y="337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380"/>
              <a:t>What </a:t>
            </a:r>
            <a:r>
              <a:rPr dirty="0" spc="-500"/>
              <a:t>we </a:t>
            </a:r>
            <a:r>
              <a:rPr dirty="0" spc="-425"/>
              <a:t>will</a:t>
            </a:r>
            <a:r>
              <a:rPr dirty="0" spc="-960"/>
              <a:t> </a:t>
            </a:r>
            <a:r>
              <a:rPr dirty="0" spc="-250"/>
              <a:t>create  </a:t>
            </a:r>
            <a:r>
              <a:rPr dirty="0" spc="-390"/>
              <a:t>for </a:t>
            </a:r>
            <a:r>
              <a:rPr dirty="0" spc="-395"/>
              <a:t>this</a:t>
            </a:r>
            <a:r>
              <a:rPr dirty="0" spc="-819"/>
              <a:t> </a:t>
            </a:r>
            <a:r>
              <a:rPr dirty="0" spc="-275"/>
              <a:t>challenge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2305" y="3429730"/>
            <a:ext cx="12235180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0795">
              <a:lnSpc>
                <a:spcPct val="115900"/>
              </a:lnSpc>
              <a:spcBef>
                <a:spcPts val="100"/>
              </a:spcBef>
            </a:pPr>
            <a:r>
              <a:rPr dirty="0" sz="3450" spc="-10">
                <a:solidFill>
                  <a:srgbClr val="404037"/>
                </a:solidFill>
                <a:latin typeface="Arial"/>
                <a:cs typeface="Arial"/>
              </a:rPr>
              <a:t>For</a:t>
            </a:r>
            <a:r>
              <a:rPr dirty="0" sz="3450" spc="-3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20">
                <a:solidFill>
                  <a:srgbClr val="404037"/>
                </a:solidFill>
                <a:latin typeface="Arial"/>
                <a:cs typeface="Arial"/>
              </a:rPr>
              <a:t>this</a:t>
            </a:r>
            <a:r>
              <a:rPr dirty="0" sz="3450" spc="-3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>
                <a:solidFill>
                  <a:srgbClr val="404037"/>
                </a:solidFill>
                <a:latin typeface="Arial"/>
                <a:cs typeface="Arial"/>
              </a:rPr>
              <a:t>challenge,</a:t>
            </a:r>
            <a:r>
              <a:rPr dirty="0" sz="3450" spc="-3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we</a:t>
            </a:r>
            <a:r>
              <a:rPr dirty="0" sz="3450" spc="-3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will</a:t>
            </a:r>
            <a:r>
              <a:rPr dirty="0" sz="3450" spc="-3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create</a:t>
            </a:r>
            <a:r>
              <a:rPr dirty="0" sz="3450" spc="-3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the</a:t>
            </a:r>
            <a:r>
              <a:rPr dirty="0" sz="3450" spc="-3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00" b="1">
                <a:solidFill>
                  <a:srgbClr val="404037"/>
                </a:solidFill>
                <a:latin typeface="Arial"/>
                <a:cs typeface="Arial"/>
              </a:rPr>
              <a:t>competition</a:t>
            </a:r>
            <a:r>
              <a:rPr dirty="0" sz="3450" spc="-140" b="1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section</a:t>
            </a:r>
            <a:r>
              <a:rPr dirty="0" sz="3450" spc="-4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of  </a:t>
            </a:r>
            <a:r>
              <a:rPr dirty="0" sz="3450" spc="95">
                <a:solidFill>
                  <a:srgbClr val="404037"/>
                </a:solidFill>
                <a:latin typeface="Arial"/>
                <a:cs typeface="Arial"/>
              </a:rPr>
              <a:t>our</a:t>
            </a: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WebApp.</a:t>
            </a:r>
            <a:endParaRPr sz="3450">
              <a:latin typeface="Arial"/>
              <a:cs typeface="Arial"/>
            </a:endParaRPr>
          </a:p>
          <a:p>
            <a:pPr algn="just" marL="12700" marR="5080">
              <a:lnSpc>
                <a:spcPct val="115900"/>
              </a:lnSpc>
            </a:pP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3450" spc="120">
                <a:solidFill>
                  <a:srgbClr val="404037"/>
                </a:solidFill>
                <a:latin typeface="Arial"/>
                <a:cs typeface="Arial"/>
              </a:rPr>
              <a:t>this </a:t>
            </a:r>
            <a:r>
              <a:rPr dirty="0" sz="3450" spc="70">
                <a:solidFill>
                  <a:srgbClr val="404037"/>
                </a:solidFill>
                <a:latin typeface="Arial"/>
                <a:cs typeface="Arial"/>
              </a:rPr>
              <a:t>section, </a:t>
            </a:r>
            <a:r>
              <a:rPr dirty="0" sz="3450" spc="100">
                <a:solidFill>
                  <a:srgbClr val="404037"/>
                </a:solidFill>
                <a:latin typeface="Arial"/>
                <a:cs typeface="Arial"/>
              </a:rPr>
              <a:t>children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3450" spc="150">
                <a:solidFill>
                  <a:srgbClr val="404037"/>
                </a:solidFill>
                <a:latin typeface="Arial"/>
                <a:cs typeface="Arial"/>
              </a:rPr>
              <a:t>be </a:t>
            </a:r>
            <a:r>
              <a:rPr dirty="0" sz="3450" spc="60">
                <a:solidFill>
                  <a:srgbClr val="404037"/>
                </a:solidFill>
                <a:latin typeface="Arial"/>
                <a:cs typeface="Arial"/>
              </a:rPr>
              <a:t>able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create </a:t>
            </a: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a </a:t>
            </a:r>
            <a:r>
              <a:rPr dirty="0" sz="3450" spc="120">
                <a:solidFill>
                  <a:srgbClr val="404037"/>
                </a:solidFill>
                <a:latin typeface="Arial"/>
                <a:cs typeface="Arial"/>
              </a:rPr>
              <a:t>private</a:t>
            </a:r>
            <a:r>
              <a:rPr dirty="0" sz="3450" spc="-6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45">
                <a:solidFill>
                  <a:srgbClr val="404037"/>
                </a:solidFill>
                <a:latin typeface="Arial"/>
                <a:cs typeface="Arial"/>
              </a:rPr>
              <a:t>room  </a:t>
            </a:r>
            <a:r>
              <a:rPr dirty="0" sz="3450" spc="140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3450" spc="95">
                <a:solidFill>
                  <a:srgbClr val="404037"/>
                </a:solidFill>
                <a:latin typeface="Arial"/>
                <a:cs typeface="Arial"/>
              </a:rPr>
              <a:t>free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65">
                <a:solidFill>
                  <a:srgbClr val="404037"/>
                </a:solidFill>
                <a:latin typeface="Arial"/>
                <a:cs typeface="Arial"/>
              </a:rPr>
              <a:t>connect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55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3450" spc="75">
                <a:solidFill>
                  <a:srgbClr val="404037"/>
                </a:solidFill>
                <a:latin typeface="Arial"/>
                <a:cs typeface="Arial"/>
              </a:rPr>
              <a:t>grammar </a:t>
            </a:r>
            <a:r>
              <a:rPr dirty="0" sz="3450" spc="150">
                <a:solidFill>
                  <a:srgbClr val="404037"/>
                </a:solidFill>
                <a:latin typeface="Arial"/>
                <a:cs typeface="Arial"/>
              </a:rPr>
              <a:t>with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their  </a:t>
            </a:r>
            <a:r>
              <a:rPr dirty="0" sz="3450" spc="45">
                <a:solidFill>
                  <a:srgbClr val="404037"/>
                </a:solidFill>
                <a:latin typeface="Arial"/>
                <a:cs typeface="Arial"/>
              </a:rPr>
              <a:t>friends, </a:t>
            </a:r>
            <a:r>
              <a:rPr dirty="0" sz="3450" spc="65">
                <a:solidFill>
                  <a:srgbClr val="404037"/>
                </a:solidFill>
                <a:latin typeface="Arial"/>
                <a:cs typeface="Arial"/>
              </a:rPr>
              <a:t>so </a:t>
            </a:r>
            <a:r>
              <a:rPr dirty="0" sz="3450" spc="190">
                <a:solidFill>
                  <a:srgbClr val="404037"/>
                </a:solidFill>
                <a:latin typeface="Arial"/>
                <a:cs typeface="Arial"/>
              </a:rPr>
              <a:t>that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we </a:t>
            </a:r>
            <a:r>
              <a:rPr dirty="0" sz="3450" spc="55">
                <a:solidFill>
                  <a:srgbClr val="404037"/>
                </a:solidFill>
                <a:latin typeface="Arial"/>
                <a:cs typeface="Arial"/>
              </a:rPr>
              <a:t>enable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kids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from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small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cities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smart  cities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learn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55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3450" spc="5">
                <a:solidFill>
                  <a:srgbClr val="404037"/>
                </a:solidFill>
                <a:latin typeface="Arial"/>
                <a:cs typeface="Arial"/>
              </a:rPr>
              <a:t>an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invaluable </a:t>
            </a:r>
            <a:r>
              <a:rPr dirty="0" sz="3450" spc="10">
                <a:solidFill>
                  <a:srgbClr val="404037"/>
                </a:solidFill>
                <a:latin typeface="Arial"/>
                <a:cs typeface="Arial"/>
              </a:rPr>
              <a:t>skill </a:t>
            </a:r>
            <a:r>
              <a:rPr dirty="0" sz="3450" spc="150">
                <a:solidFill>
                  <a:srgbClr val="404037"/>
                </a:solidFill>
                <a:latin typeface="Arial"/>
                <a:cs typeface="Arial"/>
              </a:rPr>
              <a:t>with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multiple  </a:t>
            </a:r>
            <a:r>
              <a:rPr dirty="0" sz="3450" spc="195">
                <a:solidFill>
                  <a:srgbClr val="404037"/>
                </a:solidFill>
                <a:latin typeface="Arial"/>
                <a:cs typeface="Arial"/>
              </a:rPr>
              <a:t>pre-built </a:t>
            </a:r>
            <a:r>
              <a:rPr dirty="0" sz="3450" spc="25">
                <a:solidFill>
                  <a:srgbClr val="404037"/>
                </a:solidFill>
                <a:latin typeface="Arial"/>
                <a:cs typeface="Arial"/>
              </a:rPr>
              <a:t>levels </a:t>
            </a:r>
            <a:r>
              <a:rPr dirty="0" sz="3450" spc="145">
                <a:solidFill>
                  <a:srgbClr val="404037"/>
                </a:solidFill>
                <a:latin typeface="Arial"/>
                <a:cs typeface="Arial"/>
              </a:rPr>
              <a:t>created </a:t>
            </a:r>
            <a:r>
              <a:rPr dirty="0" sz="3450" spc="100">
                <a:solidFill>
                  <a:srgbClr val="404037"/>
                </a:solidFill>
                <a:latin typeface="Arial"/>
                <a:cs typeface="Arial"/>
              </a:rPr>
              <a:t>specifically </a:t>
            </a:r>
            <a:r>
              <a:rPr dirty="0" sz="3450" spc="140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more </a:t>
            </a:r>
            <a:r>
              <a:rPr dirty="0" sz="3450" spc="155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3450" spc="225">
                <a:solidFill>
                  <a:srgbClr val="404037"/>
                </a:solidFill>
                <a:latin typeface="Arial"/>
                <a:cs typeface="Arial"/>
              </a:rPr>
              <a:t>by  </a:t>
            </a:r>
            <a:r>
              <a:rPr dirty="0" sz="3450" spc="95">
                <a:solidFill>
                  <a:srgbClr val="404037"/>
                </a:solidFill>
                <a:latin typeface="Arial"/>
                <a:cs typeface="Arial"/>
              </a:rPr>
              <a:t>our </a:t>
            </a:r>
            <a:r>
              <a:rPr dirty="0" sz="3450" spc="120">
                <a:solidFill>
                  <a:srgbClr val="404037"/>
                </a:solidFill>
                <a:latin typeface="Arial"/>
                <a:cs typeface="Arial"/>
              </a:rPr>
              <a:t>hard-working </a:t>
            </a:r>
            <a:r>
              <a:rPr dirty="0" sz="3450" spc="180">
                <a:solidFill>
                  <a:srgbClr val="404037"/>
                </a:solidFill>
                <a:latin typeface="Arial"/>
                <a:cs typeface="Arial"/>
              </a:rPr>
              <a:t>content</a:t>
            </a:r>
            <a:r>
              <a:rPr dirty="0" sz="3450" spc="-3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45">
                <a:solidFill>
                  <a:srgbClr val="404037"/>
                </a:solidFill>
                <a:latin typeface="Arial"/>
                <a:cs typeface="Arial"/>
              </a:rPr>
              <a:t>team</a:t>
            </a:r>
            <a:endParaRPr sz="3450">
              <a:latin typeface="Arial"/>
              <a:cs typeface="Arial"/>
            </a:endParaRPr>
          </a:p>
          <a:p>
            <a:pPr algn="just" marL="12700" marR="7620">
              <a:lnSpc>
                <a:spcPct val="115900"/>
              </a:lnSpc>
            </a:pPr>
            <a:r>
              <a:rPr dirty="0" sz="3450" spc="75" b="1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3450" spc="100">
                <a:solidFill>
                  <a:srgbClr val="404037"/>
                </a:solidFill>
                <a:latin typeface="Arial"/>
                <a:cs typeface="Arial"/>
              </a:rPr>
              <a:t>now </a:t>
            </a:r>
            <a:r>
              <a:rPr dirty="0" sz="3450" spc="90">
                <a:solidFill>
                  <a:srgbClr val="404037"/>
                </a:solidFill>
                <a:latin typeface="Arial"/>
                <a:cs typeface="Arial"/>
              </a:rPr>
              <a:t>no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more </a:t>
            </a:r>
            <a:r>
              <a:rPr dirty="0" sz="3450" spc="150">
                <a:solidFill>
                  <a:srgbClr val="404037"/>
                </a:solidFill>
                <a:latin typeface="Arial"/>
                <a:cs typeface="Arial"/>
              </a:rPr>
              <a:t>be </a:t>
            </a:r>
            <a:r>
              <a:rPr dirty="0" sz="3450" spc="95">
                <a:solidFill>
                  <a:srgbClr val="404037"/>
                </a:solidFill>
                <a:latin typeface="Arial"/>
                <a:cs typeface="Arial"/>
              </a:rPr>
              <a:t>boring </a:t>
            </a:r>
            <a:r>
              <a:rPr dirty="0" sz="3450" spc="-25">
                <a:solidFill>
                  <a:srgbClr val="404037"/>
                </a:solidFill>
                <a:latin typeface="Arial"/>
                <a:cs typeface="Arial"/>
              </a:rPr>
              <a:t>as </a:t>
            </a:r>
            <a:r>
              <a:rPr dirty="0" sz="3450" spc="175">
                <a:solidFill>
                  <a:srgbClr val="404037"/>
                </a:solidFill>
                <a:latin typeface="Arial"/>
                <a:cs typeface="Arial"/>
              </a:rPr>
              <a:t>competition</a:t>
            </a:r>
            <a:r>
              <a:rPr dirty="0" sz="3450" spc="-17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Games 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will</a:t>
            </a: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90">
                <a:solidFill>
                  <a:srgbClr val="404037"/>
                </a:solidFill>
                <a:latin typeface="Arial"/>
                <a:cs typeface="Arial"/>
              </a:rPr>
              <a:t>bring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sense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of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learning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from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70">
                <a:solidFill>
                  <a:srgbClr val="404037"/>
                </a:solidFill>
                <a:latin typeface="Arial"/>
                <a:cs typeface="Arial"/>
              </a:rPr>
              <a:t>playing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-25">
                <a:solidFill>
                  <a:srgbClr val="404037"/>
                </a:solidFill>
                <a:latin typeface="Arial"/>
                <a:cs typeface="Arial"/>
              </a:rPr>
              <a:t>Games.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34156" y="0"/>
            <a:ext cx="4853940" cy="5147945"/>
            <a:chOff x="13434156" y="0"/>
            <a:chExt cx="4853940" cy="5147945"/>
          </a:xfrm>
        </p:grpSpPr>
        <p:sp>
          <p:nvSpPr>
            <p:cNvPr id="3" name="object 3"/>
            <p:cNvSpPr/>
            <p:nvPr/>
          </p:nvSpPr>
          <p:spPr>
            <a:xfrm>
              <a:off x="13434148" y="0"/>
              <a:ext cx="4853940" cy="5147945"/>
            </a:xfrm>
            <a:custGeom>
              <a:avLst/>
              <a:gdLst/>
              <a:ahLst/>
              <a:cxnLst/>
              <a:rect l="l" t="t" r="r" b="b"/>
              <a:pathLst>
                <a:path w="4853940" h="5147945">
                  <a:moveTo>
                    <a:pt x="1791906" y="0"/>
                  </a:moveTo>
                  <a:lnTo>
                    <a:pt x="1486268" y="0"/>
                  </a:lnTo>
                  <a:lnTo>
                    <a:pt x="1463268" y="11722"/>
                  </a:lnTo>
                  <a:lnTo>
                    <a:pt x="1417535" y="36131"/>
                  </a:lnTo>
                  <a:lnTo>
                    <a:pt x="1372171" y="61468"/>
                  </a:lnTo>
                  <a:lnTo>
                    <a:pt x="1327188" y="87744"/>
                  </a:lnTo>
                  <a:lnTo>
                    <a:pt x="1282623" y="114947"/>
                  </a:lnTo>
                  <a:lnTo>
                    <a:pt x="1238453" y="143078"/>
                  </a:lnTo>
                  <a:lnTo>
                    <a:pt x="1194727" y="172148"/>
                  </a:lnTo>
                  <a:lnTo>
                    <a:pt x="1151445" y="202145"/>
                  </a:lnTo>
                  <a:lnTo>
                    <a:pt x="1108621" y="233083"/>
                  </a:lnTo>
                  <a:lnTo>
                    <a:pt x="1066266" y="264960"/>
                  </a:lnTo>
                  <a:lnTo>
                    <a:pt x="1026388" y="296189"/>
                  </a:lnTo>
                  <a:lnTo>
                    <a:pt x="986955" y="328256"/>
                  </a:lnTo>
                  <a:lnTo>
                    <a:pt x="947978" y="361175"/>
                  </a:lnTo>
                  <a:lnTo>
                    <a:pt x="909485" y="394931"/>
                  </a:lnTo>
                  <a:lnTo>
                    <a:pt x="871486" y="429526"/>
                  </a:lnTo>
                  <a:lnTo>
                    <a:pt x="833983" y="464985"/>
                  </a:lnTo>
                  <a:lnTo>
                    <a:pt x="797001" y="501269"/>
                  </a:lnTo>
                  <a:lnTo>
                    <a:pt x="761085" y="537857"/>
                  </a:lnTo>
                  <a:lnTo>
                    <a:pt x="726008" y="574954"/>
                  </a:lnTo>
                  <a:lnTo>
                    <a:pt x="691769" y="612533"/>
                  </a:lnTo>
                  <a:lnTo>
                    <a:pt x="658355" y="650582"/>
                  </a:lnTo>
                  <a:lnTo>
                    <a:pt x="625767" y="689114"/>
                  </a:lnTo>
                  <a:lnTo>
                    <a:pt x="594017" y="728103"/>
                  </a:lnTo>
                  <a:lnTo>
                    <a:pt x="563092" y="767524"/>
                  </a:lnTo>
                  <a:lnTo>
                    <a:pt x="533006" y="807389"/>
                  </a:lnTo>
                  <a:lnTo>
                    <a:pt x="503732" y="847661"/>
                  </a:lnTo>
                  <a:lnTo>
                    <a:pt x="475297" y="888352"/>
                  </a:lnTo>
                  <a:lnTo>
                    <a:pt x="447687" y="929449"/>
                  </a:lnTo>
                  <a:lnTo>
                    <a:pt x="420916" y="970915"/>
                  </a:lnTo>
                  <a:lnTo>
                    <a:pt x="394957" y="1012761"/>
                  </a:lnTo>
                  <a:lnTo>
                    <a:pt x="369836" y="1054976"/>
                  </a:lnTo>
                  <a:lnTo>
                    <a:pt x="345528" y="1097534"/>
                  </a:lnTo>
                  <a:lnTo>
                    <a:pt x="322059" y="1140434"/>
                  </a:lnTo>
                  <a:lnTo>
                    <a:pt x="299402" y="1183665"/>
                  </a:lnTo>
                  <a:lnTo>
                    <a:pt x="277583" y="1227213"/>
                  </a:lnTo>
                  <a:lnTo>
                    <a:pt x="256578" y="1271066"/>
                  </a:lnTo>
                  <a:lnTo>
                    <a:pt x="236397" y="1315212"/>
                  </a:lnTo>
                  <a:lnTo>
                    <a:pt x="212420" y="1370545"/>
                  </a:lnTo>
                  <a:lnTo>
                    <a:pt x="189712" y="1426286"/>
                  </a:lnTo>
                  <a:lnTo>
                    <a:pt x="174713" y="1465338"/>
                  </a:lnTo>
                  <a:lnTo>
                    <a:pt x="169862" y="1478356"/>
                  </a:lnTo>
                  <a:lnTo>
                    <a:pt x="150825" y="1531213"/>
                  </a:lnTo>
                  <a:lnTo>
                    <a:pt x="132880" y="1584325"/>
                  </a:lnTo>
                  <a:lnTo>
                    <a:pt x="116065" y="1637690"/>
                  </a:lnTo>
                  <a:lnTo>
                    <a:pt x="100431" y="1691322"/>
                  </a:lnTo>
                  <a:lnTo>
                    <a:pt x="1791906" y="0"/>
                  </a:lnTo>
                  <a:close/>
                </a:path>
                <a:path w="4853940" h="5147945">
                  <a:moveTo>
                    <a:pt x="2449830" y="0"/>
                  </a:moveTo>
                  <a:lnTo>
                    <a:pt x="1956320" y="0"/>
                  </a:lnTo>
                  <a:lnTo>
                    <a:pt x="49364" y="1906955"/>
                  </a:lnTo>
                  <a:lnTo>
                    <a:pt x="38087" y="1969744"/>
                  </a:lnTo>
                  <a:lnTo>
                    <a:pt x="28257" y="2032800"/>
                  </a:lnTo>
                  <a:lnTo>
                    <a:pt x="21907" y="2079371"/>
                  </a:lnTo>
                  <a:lnTo>
                    <a:pt x="16344" y="2126030"/>
                  </a:lnTo>
                  <a:lnTo>
                    <a:pt x="11595" y="2172792"/>
                  </a:lnTo>
                  <a:lnTo>
                    <a:pt x="7645" y="2219629"/>
                  </a:lnTo>
                  <a:lnTo>
                    <a:pt x="4508" y="2266518"/>
                  </a:lnTo>
                  <a:lnTo>
                    <a:pt x="2184" y="2313444"/>
                  </a:lnTo>
                  <a:lnTo>
                    <a:pt x="584" y="2364613"/>
                  </a:lnTo>
                  <a:lnTo>
                    <a:pt x="0" y="2449868"/>
                  </a:lnTo>
                  <a:lnTo>
                    <a:pt x="362686" y="2087118"/>
                  </a:lnTo>
                  <a:lnTo>
                    <a:pt x="2449830" y="0"/>
                  </a:lnTo>
                  <a:close/>
                </a:path>
                <a:path w="4853940" h="5147945">
                  <a:moveTo>
                    <a:pt x="3107791" y="0"/>
                  </a:moveTo>
                  <a:lnTo>
                    <a:pt x="2614180" y="0"/>
                  </a:lnTo>
                  <a:lnTo>
                    <a:pt x="5943" y="2608249"/>
                  </a:lnTo>
                  <a:lnTo>
                    <a:pt x="10058" y="2662529"/>
                  </a:lnTo>
                  <a:lnTo>
                    <a:pt x="15290" y="2716555"/>
                  </a:lnTo>
                  <a:lnTo>
                    <a:pt x="19926" y="2757017"/>
                  </a:lnTo>
                  <a:lnTo>
                    <a:pt x="25158" y="2797479"/>
                  </a:lnTo>
                  <a:lnTo>
                    <a:pt x="33096" y="2851302"/>
                  </a:lnTo>
                  <a:lnTo>
                    <a:pt x="44526" y="2918333"/>
                  </a:lnTo>
                  <a:lnTo>
                    <a:pt x="52184" y="2958465"/>
                  </a:lnTo>
                  <a:lnTo>
                    <a:pt x="60452" y="2998520"/>
                  </a:lnTo>
                  <a:lnTo>
                    <a:pt x="69316" y="3038513"/>
                  </a:lnTo>
                  <a:lnTo>
                    <a:pt x="668909" y="2438870"/>
                  </a:lnTo>
                  <a:lnTo>
                    <a:pt x="3107791" y="0"/>
                  </a:lnTo>
                  <a:close/>
                </a:path>
                <a:path w="4853940" h="5147945">
                  <a:moveTo>
                    <a:pt x="3765651" y="0"/>
                  </a:moveTo>
                  <a:lnTo>
                    <a:pt x="3272320" y="0"/>
                  </a:lnTo>
                  <a:lnTo>
                    <a:pt x="675932" y="2596388"/>
                  </a:lnTo>
                  <a:lnTo>
                    <a:pt x="102908" y="3169335"/>
                  </a:lnTo>
                  <a:lnTo>
                    <a:pt x="116382" y="3215449"/>
                  </a:lnTo>
                  <a:lnTo>
                    <a:pt x="130683" y="3261347"/>
                  </a:lnTo>
                  <a:lnTo>
                    <a:pt x="145821" y="3307016"/>
                  </a:lnTo>
                  <a:lnTo>
                    <a:pt x="161772" y="3352444"/>
                  </a:lnTo>
                  <a:lnTo>
                    <a:pt x="187274" y="3420135"/>
                  </a:lnTo>
                  <a:lnTo>
                    <a:pt x="214630" y="3487305"/>
                  </a:lnTo>
                  <a:lnTo>
                    <a:pt x="233921" y="3531908"/>
                  </a:lnTo>
                  <a:lnTo>
                    <a:pt x="3765651" y="0"/>
                  </a:lnTo>
                  <a:close/>
                </a:path>
                <a:path w="4853940" h="5147945">
                  <a:moveTo>
                    <a:pt x="4250334" y="173482"/>
                  </a:moveTo>
                  <a:lnTo>
                    <a:pt x="4212501" y="148247"/>
                  </a:lnTo>
                  <a:lnTo>
                    <a:pt x="4174490" y="123647"/>
                  </a:lnTo>
                  <a:lnTo>
                    <a:pt x="4124871" y="93091"/>
                  </a:lnTo>
                  <a:lnTo>
                    <a:pt x="4074858" y="63703"/>
                  </a:lnTo>
                  <a:lnTo>
                    <a:pt x="4041305" y="44742"/>
                  </a:lnTo>
                  <a:lnTo>
                    <a:pt x="4007561" y="26276"/>
                  </a:lnTo>
                  <a:lnTo>
                    <a:pt x="3973614" y="8343"/>
                  </a:lnTo>
                  <a:lnTo>
                    <a:pt x="3957282" y="0"/>
                  </a:lnTo>
                  <a:lnTo>
                    <a:pt x="3930396" y="0"/>
                  </a:lnTo>
                  <a:lnTo>
                    <a:pt x="286613" y="3643846"/>
                  </a:lnTo>
                  <a:lnTo>
                    <a:pt x="312178" y="3693630"/>
                  </a:lnTo>
                  <a:lnTo>
                    <a:pt x="338861" y="3742994"/>
                  </a:lnTo>
                  <a:lnTo>
                    <a:pt x="366623" y="3791902"/>
                  </a:lnTo>
                  <a:lnTo>
                    <a:pt x="395478" y="3840315"/>
                  </a:lnTo>
                  <a:lnTo>
                    <a:pt x="419354" y="3878846"/>
                  </a:lnTo>
                  <a:lnTo>
                    <a:pt x="443915" y="3916857"/>
                  </a:lnTo>
                  <a:lnTo>
                    <a:pt x="469188" y="3954691"/>
                  </a:lnTo>
                  <a:lnTo>
                    <a:pt x="711517" y="3712400"/>
                  </a:lnTo>
                  <a:lnTo>
                    <a:pt x="4250334" y="173482"/>
                  </a:lnTo>
                  <a:close/>
                </a:path>
                <a:path w="4853940" h="5147945">
                  <a:moveTo>
                    <a:pt x="4613084" y="468820"/>
                  </a:moveTo>
                  <a:lnTo>
                    <a:pt x="4605604" y="461683"/>
                  </a:lnTo>
                  <a:lnTo>
                    <a:pt x="4590529" y="447636"/>
                  </a:lnTo>
                  <a:lnTo>
                    <a:pt x="4583061" y="440613"/>
                  </a:lnTo>
                  <a:lnTo>
                    <a:pt x="4544809" y="405358"/>
                  </a:lnTo>
                  <a:lnTo>
                    <a:pt x="4506099" y="370941"/>
                  </a:lnTo>
                  <a:lnTo>
                    <a:pt x="4466920" y="337362"/>
                  </a:lnTo>
                  <a:lnTo>
                    <a:pt x="4427258" y="304660"/>
                  </a:lnTo>
                  <a:lnTo>
                    <a:pt x="4387113" y="272834"/>
                  </a:lnTo>
                  <a:lnTo>
                    <a:pt x="4346486" y="241896"/>
                  </a:lnTo>
                  <a:lnTo>
                    <a:pt x="1017511" y="3570859"/>
                  </a:lnTo>
                  <a:lnTo>
                    <a:pt x="777544" y="3810901"/>
                  </a:lnTo>
                  <a:lnTo>
                    <a:pt x="537603" y="4050766"/>
                  </a:lnTo>
                  <a:lnTo>
                    <a:pt x="563778" y="4085259"/>
                  </a:lnTo>
                  <a:lnTo>
                    <a:pt x="590588" y="4119448"/>
                  </a:lnTo>
                  <a:lnTo>
                    <a:pt x="618007" y="4153331"/>
                  </a:lnTo>
                  <a:lnTo>
                    <a:pt x="646061" y="4186834"/>
                  </a:lnTo>
                  <a:lnTo>
                    <a:pt x="674725" y="4220007"/>
                  </a:lnTo>
                  <a:lnTo>
                    <a:pt x="704024" y="4252798"/>
                  </a:lnTo>
                  <a:lnTo>
                    <a:pt x="733933" y="4285335"/>
                  </a:lnTo>
                  <a:lnTo>
                    <a:pt x="764476" y="4317365"/>
                  </a:lnTo>
                  <a:lnTo>
                    <a:pt x="4139958" y="941870"/>
                  </a:lnTo>
                  <a:lnTo>
                    <a:pt x="4268902" y="813079"/>
                  </a:lnTo>
                  <a:lnTo>
                    <a:pt x="4613084" y="468820"/>
                  </a:lnTo>
                  <a:close/>
                </a:path>
                <a:path w="4853940" h="5147945">
                  <a:moveTo>
                    <a:pt x="4853838" y="3682606"/>
                  </a:moveTo>
                  <a:lnTo>
                    <a:pt x="3502444" y="5034013"/>
                  </a:lnTo>
                  <a:lnTo>
                    <a:pt x="3550234" y="5019256"/>
                  </a:lnTo>
                  <a:lnTo>
                    <a:pt x="3597795" y="5003584"/>
                  </a:lnTo>
                  <a:lnTo>
                    <a:pt x="3645116" y="4987010"/>
                  </a:lnTo>
                  <a:lnTo>
                    <a:pt x="3692182" y="4969522"/>
                  </a:lnTo>
                  <a:lnTo>
                    <a:pt x="3738994" y="4951133"/>
                  </a:lnTo>
                  <a:lnTo>
                    <a:pt x="3785514" y="4931867"/>
                  </a:lnTo>
                  <a:lnTo>
                    <a:pt x="3831767" y="4911712"/>
                  </a:lnTo>
                  <a:lnTo>
                    <a:pt x="3877703" y="4890681"/>
                  </a:lnTo>
                  <a:lnTo>
                    <a:pt x="3923334" y="4868773"/>
                  </a:lnTo>
                  <a:lnTo>
                    <a:pt x="3959656" y="4850549"/>
                  </a:lnTo>
                  <a:lnTo>
                    <a:pt x="3995712" y="4831804"/>
                  </a:lnTo>
                  <a:lnTo>
                    <a:pt x="4051922" y="4801374"/>
                  </a:lnTo>
                  <a:lnTo>
                    <a:pt x="4107484" y="4769497"/>
                  </a:lnTo>
                  <a:lnTo>
                    <a:pt x="4152328" y="4742345"/>
                  </a:lnTo>
                  <a:lnTo>
                    <a:pt x="4196765" y="4714240"/>
                  </a:lnTo>
                  <a:lnTo>
                    <a:pt x="4240784" y="4685195"/>
                  </a:lnTo>
                  <a:lnTo>
                    <a:pt x="4284357" y="4655210"/>
                  </a:lnTo>
                  <a:lnTo>
                    <a:pt x="4327474" y="4624273"/>
                  </a:lnTo>
                  <a:lnTo>
                    <a:pt x="4370121" y="4592396"/>
                  </a:lnTo>
                  <a:lnTo>
                    <a:pt x="4412272" y="4559579"/>
                  </a:lnTo>
                  <a:lnTo>
                    <a:pt x="4453928" y="4525810"/>
                  </a:lnTo>
                  <a:lnTo>
                    <a:pt x="4486846" y="4498149"/>
                  </a:lnTo>
                  <a:lnTo>
                    <a:pt x="4519473" y="4469854"/>
                  </a:lnTo>
                  <a:lnTo>
                    <a:pt x="4551731" y="4440948"/>
                  </a:lnTo>
                  <a:lnTo>
                    <a:pt x="4583582" y="4411434"/>
                  </a:lnTo>
                  <a:lnTo>
                    <a:pt x="4615192" y="4381385"/>
                  </a:lnTo>
                  <a:lnTo>
                    <a:pt x="4646409" y="4350690"/>
                  </a:lnTo>
                  <a:lnTo>
                    <a:pt x="4682147" y="4314291"/>
                  </a:lnTo>
                  <a:lnTo>
                    <a:pt x="4717059" y="4277385"/>
                  </a:lnTo>
                  <a:lnTo>
                    <a:pt x="4751171" y="4239996"/>
                  </a:lnTo>
                  <a:lnTo>
                    <a:pt x="4784445" y="4202125"/>
                  </a:lnTo>
                  <a:lnTo>
                    <a:pt x="4816919" y="4163784"/>
                  </a:lnTo>
                  <a:lnTo>
                    <a:pt x="4848568" y="4124985"/>
                  </a:lnTo>
                  <a:lnTo>
                    <a:pt x="4853838" y="4118267"/>
                  </a:lnTo>
                  <a:lnTo>
                    <a:pt x="4853838" y="3682606"/>
                  </a:lnTo>
                  <a:close/>
                </a:path>
                <a:path w="4853940" h="5147945">
                  <a:moveTo>
                    <a:pt x="4853838" y="3024619"/>
                  </a:moveTo>
                  <a:lnTo>
                    <a:pt x="2730601" y="5147869"/>
                  </a:lnTo>
                  <a:lnTo>
                    <a:pt x="2781046" y="5147221"/>
                  </a:lnTo>
                  <a:lnTo>
                    <a:pt x="2831477" y="5145633"/>
                  </a:lnTo>
                  <a:lnTo>
                    <a:pt x="2881884" y="5143119"/>
                  </a:lnTo>
                  <a:lnTo>
                    <a:pt x="2932226" y="5139690"/>
                  </a:lnTo>
                  <a:lnTo>
                    <a:pt x="2982518" y="5135321"/>
                  </a:lnTo>
                  <a:lnTo>
                    <a:pt x="3032722" y="5130025"/>
                  </a:lnTo>
                  <a:lnTo>
                    <a:pt x="3082848" y="5123815"/>
                  </a:lnTo>
                  <a:lnTo>
                    <a:pt x="3132874" y="5116677"/>
                  </a:lnTo>
                  <a:lnTo>
                    <a:pt x="3182772" y="5108613"/>
                  </a:lnTo>
                  <a:lnTo>
                    <a:pt x="3232556" y="5099634"/>
                  </a:lnTo>
                  <a:lnTo>
                    <a:pt x="3282188" y="5089728"/>
                  </a:lnTo>
                  <a:lnTo>
                    <a:pt x="4853838" y="3518065"/>
                  </a:lnTo>
                  <a:lnTo>
                    <a:pt x="4853838" y="3024619"/>
                  </a:lnTo>
                  <a:close/>
                </a:path>
                <a:path w="4853940" h="5147945">
                  <a:moveTo>
                    <a:pt x="4853838" y="2366518"/>
                  </a:moveTo>
                  <a:lnTo>
                    <a:pt x="2135962" y="5084521"/>
                  </a:lnTo>
                  <a:lnTo>
                    <a:pt x="2189797" y="5095710"/>
                  </a:lnTo>
                  <a:lnTo>
                    <a:pt x="2243772" y="5105844"/>
                  </a:lnTo>
                  <a:lnTo>
                    <a:pt x="2297912" y="5114899"/>
                  </a:lnTo>
                  <a:lnTo>
                    <a:pt x="2352230" y="5122875"/>
                  </a:lnTo>
                  <a:lnTo>
                    <a:pt x="2406548" y="5129644"/>
                  </a:lnTo>
                  <a:lnTo>
                    <a:pt x="2447455" y="5134038"/>
                  </a:lnTo>
                  <a:lnTo>
                    <a:pt x="2488412" y="5137823"/>
                  </a:lnTo>
                  <a:lnTo>
                    <a:pt x="2529395" y="5140998"/>
                  </a:lnTo>
                  <a:lnTo>
                    <a:pt x="2570403" y="5143525"/>
                  </a:lnTo>
                  <a:lnTo>
                    <a:pt x="4853838" y="2860078"/>
                  </a:lnTo>
                  <a:lnTo>
                    <a:pt x="4853838" y="2366518"/>
                  </a:lnTo>
                  <a:close/>
                </a:path>
                <a:path w="4853940" h="5147945">
                  <a:moveTo>
                    <a:pt x="4853838" y="1708480"/>
                  </a:moveTo>
                  <a:lnTo>
                    <a:pt x="1638515" y="4923968"/>
                  </a:lnTo>
                  <a:lnTo>
                    <a:pt x="1676819" y="4940185"/>
                  </a:lnTo>
                  <a:lnTo>
                    <a:pt x="1715312" y="4955756"/>
                  </a:lnTo>
                  <a:lnTo>
                    <a:pt x="1753984" y="4970716"/>
                  </a:lnTo>
                  <a:lnTo>
                    <a:pt x="1792820" y="4985067"/>
                  </a:lnTo>
                  <a:lnTo>
                    <a:pt x="1838375" y="5001095"/>
                  </a:lnTo>
                  <a:lnTo>
                    <a:pt x="1911743" y="5025072"/>
                  </a:lnTo>
                  <a:lnTo>
                    <a:pt x="1958657" y="5039195"/>
                  </a:lnTo>
                  <a:lnTo>
                    <a:pt x="2003882" y="5052060"/>
                  </a:lnTo>
                  <a:lnTo>
                    <a:pt x="4853838" y="2202103"/>
                  </a:lnTo>
                  <a:lnTo>
                    <a:pt x="4853838" y="1708480"/>
                  </a:lnTo>
                  <a:close/>
                </a:path>
                <a:path w="4853940" h="5147945">
                  <a:moveTo>
                    <a:pt x="4853838" y="1050544"/>
                  </a:moveTo>
                  <a:lnTo>
                    <a:pt x="1212596" y="4691735"/>
                  </a:lnTo>
                  <a:lnTo>
                    <a:pt x="1256182" y="4720234"/>
                  </a:lnTo>
                  <a:lnTo>
                    <a:pt x="1300187" y="4747819"/>
                  </a:lnTo>
                  <a:lnTo>
                    <a:pt x="1344587" y="4774489"/>
                  </a:lnTo>
                  <a:lnTo>
                    <a:pt x="1389380" y="4800244"/>
                  </a:lnTo>
                  <a:lnTo>
                    <a:pt x="1434553" y="4825073"/>
                  </a:lnTo>
                  <a:lnTo>
                    <a:pt x="1480083" y="4848961"/>
                  </a:lnTo>
                  <a:lnTo>
                    <a:pt x="1525968" y="4871898"/>
                  </a:lnTo>
                  <a:lnTo>
                    <a:pt x="4657433" y="1740611"/>
                  </a:lnTo>
                  <a:lnTo>
                    <a:pt x="4853838" y="1544116"/>
                  </a:lnTo>
                  <a:lnTo>
                    <a:pt x="4853838" y="1050544"/>
                  </a:lnTo>
                  <a:close/>
                </a:path>
                <a:path w="4853940" h="5147945">
                  <a:moveTo>
                    <a:pt x="4853838" y="733907"/>
                  </a:moveTo>
                  <a:lnTo>
                    <a:pt x="4821910" y="694626"/>
                  </a:lnTo>
                  <a:lnTo>
                    <a:pt x="4785957" y="652018"/>
                  </a:lnTo>
                  <a:lnTo>
                    <a:pt x="4741215" y="601230"/>
                  </a:lnTo>
                  <a:lnTo>
                    <a:pt x="4695177" y="551345"/>
                  </a:lnTo>
                  <a:lnTo>
                    <a:pt x="4221696" y="1024661"/>
                  </a:lnTo>
                  <a:lnTo>
                    <a:pt x="1320380" y="3925976"/>
                  </a:lnTo>
                  <a:lnTo>
                    <a:pt x="846937" y="4399458"/>
                  </a:lnTo>
                  <a:lnTo>
                    <a:pt x="863066" y="4414647"/>
                  </a:lnTo>
                  <a:lnTo>
                    <a:pt x="895629" y="4444631"/>
                  </a:lnTo>
                  <a:lnTo>
                    <a:pt x="951788" y="4494098"/>
                  </a:lnTo>
                  <a:lnTo>
                    <a:pt x="992060" y="4527969"/>
                  </a:lnTo>
                  <a:lnTo>
                    <a:pt x="1032814" y="4560963"/>
                  </a:lnTo>
                  <a:lnTo>
                    <a:pt x="1074051" y="4593044"/>
                  </a:lnTo>
                  <a:lnTo>
                    <a:pt x="1115745" y="4624222"/>
                  </a:lnTo>
                  <a:lnTo>
                    <a:pt x="4853838" y="885964"/>
                  </a:lnTo>
                  <a:lnTo>
                    <a:pt x="4853838" y="733907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700629" y="0"/>
              <a:ext cx="2587625" cy="2881630"/>
            </a:xfrm>
            <a:custGeom>
              <a:avLst/>
              <a:gdLst/>
              <a:ahLst/>
              <a:cxnLst/>
              <a:rect l="l" t="t" r="r" b="b"/>
              <a:pathLst>
                <a:path w="2587625" h="2881630">
                  <a:moveTo>
                    <a:pt x="347802" y="0"/>
                  </a:moveTo>
                  <a:lnTo>
                    <a:pt x="183273" y="0"/>
                  </a:lnTo>
                  <a:lnTo>
                    <a:pt x="166801" y="16471"/>
                  </a:lnTo>
                  <a:lnTo>
                    <a:pt x="146164" y="66217"/>
                  </a:lnTo>
                  <a:lnTo>
                    <a:pt x="126771" y="116611"/>
                  </a:lnTo>
                  <a:lnTo>
                    <a:pt x="108648" y="167614"/>
                  </a:lnTo>
                  <a:lnTo>
                    <a:pt x="91846" y="219240"/>
                  </a:lnTo>
                  <a:lnTo>
                    <a:pt x="76377" y="271437"/>
                  </a:lnTo>
                  <a:lnTo>
                    <a:pt x="347802" y="0"/>
                  </a:lnTo>
                  <a:close/>
                </a:path>
                <a:path w="2587625" h="2881630">
                  <a:moveTo>
                    <a:pt x="1005916" y="0"/>
                  </a:moveTo>
                  <a:lnTo>
                    <a:pt x="841375" y="0"/>
                  </a:lnTo>
                  <a:lnTo>
                    <a:pt x="0" y="841375"/>
                  </a:lnTo>
                  <a:lnTo>
                    <a:pt x="622" y="881011"/>
                  </a:lnTo>
                  <a:lnTo>
                    <a:pt x="1981" y="920496"/>
                  </a:lnTo>
                  <a:lnTo>
                    <a:pt x="4076" y="959827"/>
                  </a:lnTo>
                  <a:lnTo>
                    <a:pt x="6946" y="998969"/>
                  </a:lnTo>
                  <a:lnTo>
                    <a:pt x="1005916" y="0"/>
                  </a:lnTo>
                  <a:close/>
                </a:path>
                <a:path w="2587625" h="2881630">
                  <a:moveTo>
                    <a:pt x="1663877" y="0"/>
                  </a:moveTo>
                  <a:lnTo>
                    <a:pt x="1499336" y="0"/>
                  </a:lnTo>
                  <a:lnTo>
                    <a:pt x="84874" y="1414462"/>
                  </a:lnTo>
                  <a:lnTo>
                    <a:pt x="94373" y="1445717"/>
                  </a:lnTo>
                  <a:lnTo>
                    <a:pt x="104381" y="1476717"/>
                  </a:lnTo>
                  <a:lnTo>
                    <a:pt x="114871" y="1507490"/>
                  </a:lnTo>
                  <a:lnTo>
                    <a:pt x="125844" y="1538046"/>
                  </a:lnTo>
                  <a:lnTo>
                    <a:pt x="1663877" y="0"/>
                  </a:lnTo>
                  <a:close/>
                </a:path>
                <a:path w="2587625" h="2881630">
                  <a:moveTo>
                    <a:pt x="2321941" y="0"/>
                  </a:moveTo>
                  <a:lnTo>
                    <a:pt x="2157399" y="0"/>
                  </a:lnTo>
                  <a:lnTo>
                    <a:pt x="284822" y="1872576"/>
                  </a:lnTo>
                  <a:lnTo>
                    <a:pt x="300215" y="1898116"/>
                  </a:lnTo>
                  <a:lnTo>
                    <a:pt x="315963" y="1923453"/>
                  </a:lnTo>
                  <a:lnTo>
                    <a:pt x="332054" y="1948561"/>
                  </a:lnTo>
                  <a:lnTo>
                    <a:pt x="348526" y="1973414"/>
                  </a:lnTo>
                  <a:lnTo>
                    <a:pt x="2321941" y="0"/>
                  </a:lnTo>
                  <a:close/>
                </a:path>
                <a:path w="2587625" h="2881630">
                  <a:moveTo>
                    <a:pt x="2587358" y="2202103"/>
                  </a:moveTo>
                  <a:lnTo>
                    <a:pt x="1912861" y="2876600"/>
                  </a:lnTo>
                  <a:lnTo>
                    <a:pt x="1947583" y="2878671"/>
                  </a:lnTo>
                  <a:lnTo>
                    <a:pt x="1982482" y="2880195"/>
                  </a:lnTo>
                  <a:lnTo>
                    <a:pt x="2017547" y="2881134"/>
                  </a:lnTo>
                  <a:lnTo>
                    <a:pt x="2052764" y="2881452"/>
                  </a:lnTo>
                  <a:lnTo>
                    <a:pt x="2059355" y="2881452"/>
                  </a:lnTo>
                  <a:lnTo>
                    <a:pt x="2072716" y="2881109"/>
                  </a:lnTo>
                  <a:lnTo>
                    <a:pt x="2587358" y="2366467"/>
                  </a:lnTo>
                  <a:lnTo>
                    <a:pt x="2587358" y="2202103"/>
                  </a:lnTo>
                  <a:close/>
                </a:path>
                <a:path w="2587625" h="2881630">
                  <a:moveTo>
                    <a:pt x="2587358" y="1544154"/>
                  </a:moveTo>
                  <a:lnTo>
                    <a:pt x="1367345" y="2764167"/>
                  </a:lnTo>
                  <a:lnTo>
                    <a:pt x="1398168" y="2774772"/>
                  </a:lnTo>
                  <a:lnTo>
                    <a:pt x="1429207" y="2784945"/>
                  </a:lnTo>
                  <a:lnTo>
                    <a:pt x="1460461" y="2794673"/>
                  </a:lnTo>
                  <a:lnTo>
                    <a:pt x="1491970" y="2803906"/>
                  </a:lnTo>
                  <a:lnTo>
                    <a:pt x="2587358" y="1708518"/>
                  </a:lnTo>
                  <a:lnTo>
                    <a:pt x="2587358" y="1544154"/>
                  </a:lnTo>
                  <a:close/>
                </a:path>
                <a:path w="2587625" h="2881630">
                  <a:moveTo>
                    <a:pt x="2587358" y="886066"/>
                  </a:moveTo>
                  <a:lnTo>
                    <a:pt x="927709" y="2545715"/>
                  </a:lnTo>
                  <a:lnTo>
                    <a:pt x="952703" y="2561945"/>
                  </a:lnTo>
                  <a:lnTo>
                    <a:pt x="977976" y="2577846"/>
                  </a:lnTo>
                  <a:lnTo>
                    <a:pt x="1003541" y="2593378"/>
                  </a:lnTo>
                  <a:lnTo>
                    <a:pt x="1029423" y="2608542"/>
                  </a:lnTo>
                  <a:lnTo>
                    <a:pt x="2587358" y="1050594"/>
                  </a:lnTo>
                  <a:lnTo>
                    <a:pt x="2587358" y="886066"/>
                  </a:lnTo>
                  <a:close/>
                </a:path>
                <a:path w="2587625" h="2881630">
                  <a:moveTo>
                    <a:pt x="2587358" y="228104"/>
                  </a:moveTo>
                  <a:lnTo>
                    <a:pt x="568604" y="2246871"/>
                  </a:lnTo>
                  <a:lnTo>
                    <a:pt x="588835" y="2267699"/>
                  </a:lnTo>
                  <a:lnTo>
                    <a:pt x="609409" y="2288248"/>
                  </a:lnTo>
                  <a:lnTo>
                    <a:pt x="630288" y="2308504"/>
                  </a:lnTo>
                  <a:lnTo>
                    <a:pt x="651395" y="2328443"/>
                  </a:lnTo>
                  <a:lnTo>
                    <a:pt x="2587358" y="392480"/>
                  </a:lnTo>
                  <a:lnTo>
                    <a:pt x="2587358" y="228104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718925" y="0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77" y="244474"/>
                </a:moveTo>
                <a:lnTo>
                  <a:pt x="26395" y="438457"/>
                </a:lnTo>
                <a:lnTo>
                  <a:pt x="539" y="412600"/>
                </a:lnTo>
                <a:lnTo>
                  <a:pt x="84143" y="328056"/>
                </a:lnTo>
                <a:lnTo>
                  <a:pt x="0" y="243912"/>
                </a:lnTo>
                <a:lnTo>
                  <a:pt x="25833" y="218079"/>
                </a:lnTo>
                <a:lnTo>
                  <a:pt x="110446" y="302693"/>
                </a:lnTo>
                <a:lnTo>
                  <a:pt x="194521" y="218618"/>
                </a:lnTo>
                <a:lnTo>
                  <a:pt x="220377" y="244474"/>
                </a:lnTo>
                <a:close/>
              </a:path>
              <a:path w="2626359" h="1604645">
                <a:moveTo>
                  <a:pt x="220453" y="412699"/>
                </a:moveTo>
                <a:lnTo>
                  <a:pt x="194620" y="438532"/>
                </a:lnTo>
                <a:lnTo>
                  <a:pt x="110470" y="354382"/>
                </a:lnTo>
                <a:lnTo>
                  <a:pt x="136303" y="328549"/>
                </a:lnTo>
                <a:lnTo>
                  <a:pt x="220453" y="412699"/>
                </a:lnTo>
                <a:close/>
              </a:path>
              <a:path w="2626359" h="1604645">
                <a:moveTo>
                  <a:pt x="463912" y="0"/>
                </a:moveTo>
                <a:lnTo>
                  <a:pt x="439722" y="24189"/>
                </a:lnTo>
                <a:lnTo>
                  <a:pt x="415533" y="0"/>
                </a:lnTo>
                <a:lnTo>
                  <a:pt x="463912" y="0"/>
                </a:lnTo>
                <a:close/>
              </a:path>
              <a:path w="2626359" h="1604645">
                <a:moveTo>
                  <a:pt x="632213" y="0"/>
                </a:moveTo>
                <a:lnTo>
                  <a:pt x="607948" y="24265"/>
                </a:lnTo>
                <a:lnTo>
                  <a:pt x="583682" y="0"/>
                </a:lnTo>
                <a:lnTo>
                  <a:pt x="632213" y="0"/>
                </a:lnTo>
                <a:close/>
              </a:path>
              <a:path w="2626359" h="1604645">
                <a:moveTo>
                  <a:pt x="498761" y="691007"/>
                </a:moveTo>
                <a:lnTo>
                  <a:pt x="472928" y="716840"/>
                </a:lnTo>
                <a:lnTo>
                  <a:pt x="388777" y="632690"/>
                </a:lnTo>
                <a:lnTo>
                  <a:pt x="414610" y="606857"/>
                </a:lnTo>
                <a:lnTo>
                  <a:pt x="498761" y="691007"/>
                </a:lnTo>
                <a:close/>
              </a:path>
              <a:path w="2626359" h="1604645">
                <a:moveTo>
                  <a:pt x="608692" y="632789"/>
                </a:moveTo>
                <a:lnTo>
                  <a:pt x="414710" y="826771"/>
                </a:lnTo>
                <a:lnTo>
                  <a:pt x="388853" y="800915"/>
                </a:lnTo>
                <a:lnTo>
                  <a:pt x="582835" y="606933"/>
                </a:lnTo>
                <a:lnTo>
                  <a:pt x="608692" y="632789"/>
                </a:lnTo>
                <a:close/>
              </a:path>
              <a:path w="2626359" h="1604645">
                <a:moveTo>
                  <a:pt x="608768" y="801014"/>
                </a:moveTo>
                <a:lnTo>
                  <a:pt x="582935" y="826847"/>
                </a:lnTo>
                <a:lnTo>
                  <a:pt x="498784" y="742696"/>
                </a:lnTo>
                <a:lnTo>
                  <a:pt x="524617" y="716863"/>
                </a:lnTo>
                <a:lnTo>
                  <a:pt x="608768" y="801014"/>
                </a:lnTo>
                <a:close/>
              </a:path>
              <a:path w="2626359" h="1604645">
                <a:moveTo>
                  <a:pt x="912558" y="277210"/>
                </a:moveTo>
                <a:lnTo>
                  <a:pt x="886725" y="303043"/>
                </a:lnTo>
                <a:lnTo>
                  <a:pt x="802575" y="218892"/>
                </a:lnTo>
                <a:lnTo>
                  <a:pt x="828408" y="193059"/>
                </a:lnTo>
                <a:lnTo>
                  <a:pt x="912558" y="277210"/>
                </a:lnTo>
                <a:close/>
              </a:path>
              <a:path w="2626359" h="1604645">
                <a:moveTo>
                  <a:pt x="1022489" y="218991"/>
                </a:moveTo>
                <a:lnTo>
                  <a:pt x="828507" y="412974"/>
                </a:lnTo>
                <a:lnTo>
                  <a:pt x="802651" y="387117"/>
                </a:lnTo>
                <a:lnTo>
                  <a:pt x="996633" y="193135"/>
                </a:lnTo>
                <a:lnTo>
                  <a:pt x="1022489" y="218991"/>
                </a:lnTo>
                <a:close/>
              </a:path>
              <a:path w="2626359" h="1604645">
                <a:moveTo>
                  <a:pt x="1022565" y="387216"/>
                </a:moveTo>
                <a:lnTo>
                  <a:pt x="996732" y="413049"/>
                </a:lnTo>
                <a:lnTo>
                  <a:pt x="912582" y="328899"/>
                </a:lnTo>
                <a:lnTo>
                  <a:pt x="938415" y="303066"/>
                </a:lnTo>
                <a:lnTo>
                  <a:pt x="1022565" y="387216"/>
                </a:lnTo>
                <a:close/>
              </a:path>
              <a:path w="2626359" h="1604645">
                <a:moveTo>
                  <a:pt x="887545" y="1079792"/>
                </a:moveTo>
                <a:lnTo>
                  <a:pt x="861712" y="1105625"/>
                </a:lnTo>
                <a:lnTo>
                  <a:pt x="777562" y="1021474"/>
                </a:lnTo>
                <a:lnTo>
                  <a:pt x="803395" y="995641"/>
                </a:lnTo>
                <a:lnTo>
                  <a:pt x="887545" y="1079792"/>
                </a:lnTo>
                <a:close/>
              </a:path>
              <a:path w="2626359" h="1604645">
                <a:moveTo>
                  <a:pt x="997476" y="1021573"/>
                </a:moveTo>
                <a:lnTo>
                  <a:pt x="803494" y="1215556"/>
                </a:lnTo>
                <a:lnTo>
                  <a:pt x="777638" y="1189699"/>
                </a:lnTo>
                <a:lnTo>
                  <a:pt x="971620" y="995717"/>
                </a:lnTo>
                <a:lnTo>
                  <a:pt x="997476" y="1021573"/>
                </a:lnTo>
                <a:close/>
              </a:path>
              <a:path w="2626359" h="1604645">
                <a:moveTo>
                  <a:pt x="997552" y="1189799"/>
                </a:moveTo>
                <a:lnTo>
                  <a:pt x="971719" y="1215631"/>
                </a:lnTo>
                <a:lnTo>
                  <a:pt x="887569" y="1131481"/>
                </a:lnTo>
                <a:lnTo>
                  <a:pt x="913402" y="1105648"/>
                </a:lnTo>
                <a:lnTo>
                  <a:pt x="997552" y="1189799"/>
                </a:lnTo>
                <a:close/>
              </a:path>
              <a:path w="2626359" h="1604645">
                <a:moveTo>
                  <a:pt x="1301343" y="665994"/>
                </a:moveTo>
                <a:lnTo>
                  <a:pt x="1275510" y="691827"/>
                </a:lnTo>
                <a:lnTo>
                  <a:pt x="1191359" y="607677"/>
                </a:lnTo>
                <a:lnTo>
                  <a:pt x="1217192" y="581844"/>
                </a:lnTo>
                <a:lnTo>
                  <a:pt x="1301343" y="665994"/>
                </a:lnTo>
                <a:close/>
              </a:path>
              <a:path w="2626359" h="1604645">
                <a:moveTo>
                  <a:pt x="1411274" y="607776"/>
                </a:moveTo>
                <a:lnTo>
                  <a:pt x="1217292" y="801758"/>
                </a:lnTo>
                <a:lnTo>
                  <a:pt x="1191435" y="775902"/>
                </a:lnTo>
                <a:lnTo>
                  <a:pt x="1385418" y="581920"/>
                </a:lnTo>
                <a:lnTo>
                  <a:pt x="1411274" y="607776"/>
                </a:lnTo>
                <a:close/>
              </a:path>
              <a:path w="2626359" h="1604645">
                <a:moveTo>
                  <a:pt x="1411350" y="776001"/>
                </a:moveTo>
                <a:lnTo>
                  <a:pt x="1385517" y="801834"/>
                </a:lnTo>
                <a:lnTo>
                  <a:pt x="1301366" y="717684"/>
                </a:lnTo>
                <a:lnTo>
                  <a:pt x="1327199" y="691851"/>
                </a:lnTo>
                <a:lnTo>
                  <a:pt x="1411350" y="776001"/>
                </a:lnTo>
                <a:close/>
              </a:path>
              <a:path w="2626359" h="1604645">
                <a:moveTo>
                  <a:pt x="1714671" y="252666"/>
                </a:moveTo>
                <a:lnTo>
                  <a:pt x="1688838" y="278499"/>
                </a:lnTo>
                <a:lnTo>
                  <a:pt x="1604687" y="194349"/>
                </a:lnTo>
                <a:lnTo>
                  <a:pt x="1630520" y="168516"/>
                </a:lnTo>
                <a:lnTo>
                  <a:pt x="1714671" y="252666"/>
                </a:lnTo>
                <a:close/>
              </a:path>
              <a:path w="2626359" h="1604645">
                <a:moveTo>
                  <a:pt x="1824602" y="194448"/>
                </a:moveTo>
                <a:lnTo>
                  <a:pt x="1630619" y="388430"/>
                </a:lnTo>
                <a:lnTo>
                  <a:pt x="1604763" y="362574"/>
                </a:lnTo>
                <a:lnTo>
                  <a:pt x="1798745" y="168592"/>
                </a:lnTo>
                <a:lnTo>
                  <a:pt x="1824602" y="194448"/>
                </a:lnTo>
                <a:close/>
              </a:path>
              <a:path w="2626359" h="1604645">
                <a:moveTo>
                  <a:pt x="1824678" y="362673"/>
                </a:moveTo>
                <a:lnTo>
                  <a:pt x="1798845" y="388506"/>
                </a:lnTo>
                <a:lnTo>
                  <a:pt x="1714694" y="304356"/>
                </a:lnTo>
                <a:lnTo>
                  <a:pt x="1740527" y="278523"/>
                </a:lnTo>
                <a:lnTo>
                  <a:pt x="1824678" y="362673"/>
                </a:lnTo>
                <a:close/>
              </a:path>
              <a:path w="2626359" h="1604645">
                <a:moveTo>
                  <a:pt x="1276330" y="1468576"/>
                </a:moveTo>
                <a:lnTo>
                  <a:pt x="1250497" y="1494409"/>
                </a:lnTo>
                <a:lnTo>
                  <a:pt x="1166347" y="1410259"/>
                </a:lnTo>
                <a:lnTo>
                  <a:pt x="1192180" y="1384426"/>
                </a:lnTo>
                <a:lnTo>
                  <a:pt x="1276330" y="1468576"/>
                </a:lnTo>
                <a:close/>
              </a:path>
              <a:path w="2626359" h="1604645">
                <a:moveTo>
                  <a:pt x="1386261" y="1410358"/>
                </a:moveTo>
                <a:lnTo>
                  <a:pt x="1192279" y="1604340"/>
                </a:lnTo>
                <a:lnTo>
                  <a:pt x="1166422" y="1578484"/>
                </a:lnTo>
                <a:lnTo>
                  <a:pt x="1360405" y="1384502"/>
                </a:lnTo>
                <a:lnTo>
                  <a:pt x="1386261" y="1410358"/>
                </a:lnTo>
                <a:close/>
              </a:path>
              <a:path w="2626359" h="1604645">
                <a:moveTo>
                  <a:pt x="1386337" y="1578583"/>
                </a:moveTo>
                <a:lnTo>
                  <a:pt x="1360504" y="1604416"/>
                </a:lnTo>
                <a:lnTo>
                  <a:pt x="1276353" y="1520266"/>
                </a:lnTo>
                <a:lnTo>
                  <a:pt x="1302186" y="1494433"/>
                </a:lnTo>
                <a:lnTo>
                  <a:pt x="1386337" y="1578583"/>
                </a:lnTo>
                <a:close/>
              </a:path>
              <a:path w="2626359" h="1604645">
                <a:moveTo>
                  <a:pt x="1690128" y="1054779"/>
                </a:moveTo>
                <a:lnTo>
                  <a:pt x="1664295" y="1080612"/>
                </a:lnTo>
                <a:lnTo>
                  <a:pt x="1580144" y="996461"/>
                </a:lnTo>
                <a:lnTo>
                  <a:pt x="1605977" y="970628"/>
                </a:lnTo>
                <a:lnTo>
                  <a:pt x="1690128" y="1054779"/>
                </a:lnTo>
                <a:close/>
              </a:path>
              <a:path w="2626359" h="1604645">
                <a:moveTo>
                  <a:pt x="1800058" y="996561"/>
                </a:moveTo>
                <a:lnTo>
                  <a:pt x="1606076" y="1190543"/>
                </a:lnTo>
                <a:lnTo>
                  <a:pt x="1580220" y="1164686"/>
                </a:lnTo>
                <a:lnTo>
                  <a:pt x="1774202" y="970704"/>
                </a:lnTo>
                <a:lnTo>
                  <a:pt x="1800058" y="996561"/>
                </a:lnTo>
                <a:close/>
              </a:path>
              <a:path w="2626359" h="1604645">
                <a:moveTo>
                  <a:pt x="1800134" y="1164786"/>
                </a:moveTo>
                <a:lnTo>
                  <a:pt x="1774301" y="1190619"/>
                </a:lnTo>
                <a:lnTo>
                  <a:pt x="1690151" y="1106468"/>
                </a:lnTo>
                <a:lnTo>
                  <a:pt x="1715984" y="1080635"/>
                </a:lnTo>
                <a:lnTo>
                  <a:pt x="1800134" y="1164786"/>
                </a:lnTo>
                <a:close/>
              </a:path>
              <a:path w="2626359" h="1604645">
                <a:moveTo>
                  <a:pt x="2102985" y="640981"/>
                </a:moveTo>
                <a:lnTo>
                  <a:pt x="2077152" y="666814"/>
                </a:lnTo>
                <a:lnTo>
                  <a:pt x="1993002" y="582663"/>
                </a:lnTo>
                <a:lnTo>
                  <a:pt x="2018835" y="556830"/>
                </a:lnTo>
                <a:lnTo>
                  <a:pt x="2102985" y="640981"/>
                </a:lnTo>
                <a:close/>
              </a:path>
              <a:path w="2626359" h="1604645">
                <a:moveTo>
                  <a:pt x="2212916" y="582763"/>
                </a:moveTo>
                <a:lnTo>
                  <a:pt x="2018934" y="776745"/>
                </a:lnTo>
                <a:lnTo>
                  <a:pt x="1993078" y="750889"/>
                </a:lnTo>
                <a:lnTo>
                  <a:pt x="2187060" y="556906"/>
                </a:lnTo>
                <a:lnTo>
                  <a:pt x="2212916" y="582763"/>
                </a:lnTo>
                <a:close/>
              </a:path>
              <a:path w="2626359" h="1604645">
                <a:moveTo>
                  <a:pt x="2212992" y="750988"/>
                </a:moveTo>
                <a:lnTo>
                  <a:pt x="2187159" y="776821"/>
                </a:lnTo>
                <a:lnTo>
                  <a:pt x="2103009" y="692670"/>
                </a:lnTo>
                <a:lnTo>
                  <a:pt x="2128842" y="666837"/>
                </a:lnTo>
                <a:lnTo>
                  <a:pt x="2212992" y="750988"/>
                </a:lnTo>
                <a:close/>
              </a:path>
              <a:path w="2626359" h="1604645">
                <a:moveTo>
                  <a:pt x="2516313" y="227653"/>
                </a:moveTo>
                <a:lnTo>
                  <a:pt x="2490480" y="253486"/>
                </a:lnTo>
                <a:lnTo>
                  <a:pt x="2406330" y="169336"/>
                </a:lnTo>
                <a:lnTo>
                  <a:pt x="2432163" y="143503"/>
                </a:lnTo>
                <a:lnTo>
                  <a:pt x="2516313" y="227653"/>
                </a:lnTo>
                <a:close/>
              </a:path>
              <a:path w="2626359" h="1604645">
                <a:moveTo>
                  <a:pt x="2626244" y="169435"/>
                </a:moveTo>
                <a:lnTo>
                  <a:pt x="2432262" y="363417"/>
                </a:lnTo>
                <a:lnTo>
                  <a:pt x="2406405" y="337561"/>
                </a:lnTo>
                <a:lnTo>
                  <a:pt x="2600388" y="143578"/>
                </a:lnTo>
                <a:lnTo>
                  <a:pt x="2626244" y="169435"/>
                </a:lnTo>
                <a:close/>
              </a:path>
              <a:path w="2626359" h="1604645">
                <a:moveTo>
                  <a:pt x="2626320" y="337660"/>
                </a:moveTo>
                <a:lnTo>
                  <a:pt x="2600487" y="363493"/>
                </a:lnTo>
                <a:lnTo>
                  <a:pt x="2516336" y="279342"/>
                </a:lnTo>
                <a:lnTo>
                  <a:pt x="2542169" y="253509"/>
                </a:lnTo>
                <a:lnTo>
                  <a:pt x="2626320" y="337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380"/>
              <a:t>Why </a:t>
            </a:r>
            <a:r>
              <a:rPr dirty="0" spc="-405"/>
              <a:t>did </a:t>
            </a:r>
            <a:r>
              <a:rPr dirty="0" spc="-500"/>
              <a:t>we </a:t>
            </a:r>
            <a:r>
              <a:rPr dirty="0" spc="-335"/>
              <a:t>opt</a:t>
            </a:r>
            <a:r>
              <a:rPr dirty="0" spc="-1150"/>
              <a:t> </a:t>
            </a:r>
            <a:r>
              <a:rPr dirty="0" spc="-390"/>
              <a:t>for  </a:t>
            </a:r>
            <a:r>
              <a:rPr dirty="0" spc="-395"/>
              <a:t>this</a:t>
            </a:r>
            <a:r>
              <a:rPr dirty="0" spc="-605"/>
              <a:t> </a:t>
            </a:r>
            <a:r>
              <a:rPr dirty="0" spc="-290"/>
              <a:t>challenge?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2305" y="3429730"/>
            <a:ext cx="12235180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15900"/>
              </a:lnSpc>
              <a:spcBef>
                <a:spcPts val="100"/>
              </a:spcBef>
            </a:pPr>
            <a:r>
              <a:rPr dirty="0" sz="3450" spc="165">
                <a:solidFill>
                  <a:srgbClr val="404037"/>
                </a:solidFill>
                <a:latin typeface="Arial"/>
                <a:cs typeface="Arial"/>
              </a:rPr>
              <a:t>-&gt; </a:t>
            </a:r>
            <a:r>
              <a:rPr dirty="0" sz="3450" spc="-25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3450" spc="55">
                <a:solidFill>
                  <a:srgbClr val="404037"/>
                </a:solidFill>
                <a:latin typeface="Arial"/>
                <a:cs typeface="Arial"/>
              </a:rPr>
              <a:t>enable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kids </a:t>
            </a:r>
            <a:r>
              <a:rPr dirty="0" sz="3450" spc="100">
                <a:solidFill>
                  <a:srgbClr val="404037"/>
                </a:solidFill>
                <a:latin typeface="Arial"/>
                <a:cs typeface="Arial"/>
              </a:rPr>
              <a:t>who </a:t>
            </a:r>
            <a:r>
              <a:rPr dirty="0" sz="3450" spc="135">
                <a:solidFill>
                  <a:srgbClr val="404037"/>
                </a:solidFill>
                <a:latin typeface="Arial"/>
                <a:cs typeface="Arial"/>
              </a:rPr>
              <a:t>don't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have </a:t>
            </a:r>
            <a:r>
              <a:rPr dirty="0" sz="3450" spc="145">
                <a:solidFill>
                  <a:srgbClr val="404037"/>
                </a:solidFill>
                <a:latin typeface="Arial"/>
                <a:cs typeface="Arial"/>
              </a:rPr>
              <a:t>proper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resources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  </a:t>
            </a:r>
            <a:r>
              <a:rPr dirty="0" sz="3450" spc="150">
                <a:solidFill>
                  <a:srgbClr val="404037"/>
                </a:solidFill>
                <a:latin typeface="Arial"/>
                <a:cs typeface="Arial"/>
              </a:rPr>
              <a:t>be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60">
                <a:solidFill>
                  <a:srgbClr val="404037"/>
                </a:solidFill>
                <a:latin typeface="Arial"/>
                <a:cs typeface="Arial"/>
              </a:rPr>
              <a:t>able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learn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35">
                <a:solidFill>
                  <a:srgbClr val="404037"/>
                </a:solidFill>
                <a:latin typeface="Arial"/>
                <a:cs typeface="Arial"/>
              </a:rPr>
              <a:t>educate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50">
                <a:solidFill>
                  <a:srgbClr val="404037"/>
                </a:solidFill>
                <a:latin typeface="Arial"/>
                <a:cs typeface="Arial"/>
              </a:rPr>
              <a:t>themselves.</a:t>
            </a:r>
            <a:endParaRPr sz="3450">
              <a:latin typeface="Arial"/>
              <a:cs typeface="Arial"/>
            </a:endParaRPr>
          </a:p>
          <a:p>
            <a:pPr algn="just" marL="12700" marR="5080">
              <a:lnSpc>
                <a:spcPct val="115900"/>
              </a:lnSpc>
            </a:pPr>
            <a:r>
              <a:rPr dirty="0" sz="3450" spc="165">
                <a:solidFill>
                  <a:srgbClr val="404037"/>
                </a:solidFill>
                <a:latin typeface="Arial"/>
                <a:cs typeface="Arial"/>
              </a:rPr>
              <a:t>-&gt;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3450" spc="95">
                <a:solidFill>
                  <a:srgbClr val="404037"/>
                </a:solidFill>
                <a:latin typeface="Arial"/>
                <a:cs typeface="Arial"/>
              </a:rPr>
              <a:t>only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kids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from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small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cities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rural </a:t>
            </a:r>
            <a:r>
              <a:rPr dirty="0" sz="3450" spc="10">
                <a:solidFill>
                  <a:srgbClr val="404037"/>
                </a:solidFill>
                <a:latin typeface="Arial"/>
                <a:cs typeface="Arial"/>
              </a:rPr>
              <a:t>areas </a:t>
            </a:r>
            <a:r>
              <a:rPr dirty="0" sz="3450" spc="225">
                <a:solidFill>
                  <a:srgbClr val="404037"/>
                </a:solidFill>
                <a:latin typeface="Arial"/>
                <a:cs typeface="Arial"/>
              </a:rPr>
              <a:t>but  </a:t>
            </a:r>
            <a:r>
              <a:rPr dirty="0" sz="3450" spc="15">
                <a:solidFill>
                  <a:srgbClr val="404037"/>
                </a:solidFill>
                <a:latin typeface="Arial"/>
                <a:cs typeface="Arial"/>
              </a:rPr>
              <a:t>also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3450" spc="100">
                <a:solidFill>
                  <a:srgbClr val="404037"/>
                </a:solidFill>
                <a:latin typeface="Arial"/>
                <a:cs typeface="Arial"/>
              </a:rPr>
              <a:t>children </a:t>
            </a:r>
            <a:r>
              <a:rPr dirty="0" sz="3450" spc="55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urban </a:t>
            </a:r>
            <a:r>
              <a:rPr dirty="0" sz="3450" spc="10">
                <a:solidFill>
                  <a:srgbClr val="404037"/>
                </a:solidFill>
                <a:latin typeface="Arial"/>
                <a:cs typeface="Arial"/>
              </a:rPr>
              <a:t>areas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3450" spc="185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3450" spc="60">
                <a:solidFill>
                  <a:srgbClr val="404037"/>
                </a:solidFill>
                <a:latin typeface="Arial"/>
                <a:cs typeface="Arial"/>
              </a:rPr>
              <a:t>able </a:t>
            </a:r>
            <a:r>
              <a:rPr dirty="0" sz="3450" spc="250">
                <a:solidFill>
                  <a:srgbClr val="404037"/>
                </a:solidFill>
                <a:latin typeface="Arial"/>
                <a:cs typeface="Arial"/>
              </a:rPr>
              <a:t>to  </a:t>
            </a:r>
            <a:r>
              <a:rPr dirty="0" sz="3450" spc="145">
                <a:solidFill>
                  <a:srgbClr val="404037"/>
                </a:solidFill>
                <a:latin typeface="Arial"/>
                <a:cs typeface="Arial"/>
              </a:rPr>
              <a:t>communicate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properly,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3450" spc="45">
                <a:solidFill>
                  <a:srgbClr val="404037"/>
                </a:solidFill>
                <a:latin typeface="Arial"/>
                <a:cs typeface="Arial"/>
              </a:rPr>
              <a:t>reason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is </a:t>
            </a:r>
            <a:r>
              <a:rPr dirty="0" sz="3450" spc="-50">
                <a:solidFill>
                  <a:srgbClr val="404037"/>
                </a:solidFill>
                <a:latin typeface="Arial"/>
                <a:cs typeface="Arial"/>
              </a:rPr>
              <a:t>a </a:t>
            </a:r>
            <a:r>
              <a:rPr dirty="0" sz="3450" spc="50">
                <a:solidFill>
                  <a:srgbClr val="404037"/>
                </a:solidFill>
                <a:latin typeface="Arial"/>
                <a:cs typeface="Arial"/>
              </a:rPr>
              <a:t>lack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of </a:t>
            </a:r>
            <a:r>
              <a:rPr dirty="0" sz="3450" spc="75">
                <a:solidFill>
                  <a:srgbClr val="404037"/>
                </a:solidFill>
                <a:latin typeface="Arial"/>
                <a:cs typeface="Arial"/>
              </a:rPr>
              <a:t>grammar 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resources</a:t>
            </a:r>
            <a:endParaRPr sz="3450">
              <a:latin typeface="Arial"/>
              <a:cs typeface="Arial"/>
            </a:endParaRPr>
          </a:p>
          <a:p>
            <a:pPr algn="just" marL="12700" marR="5715">
              <a:lnSpc>
                <a:spcPct val="115900"/>
              </a:lnSpc>
            </a:pPr>
            <a:r>
              <a:rPr dirty="0" sz="3450" spc="165">
                <a:solidFill>
                  <a:srgbClr val="404037"/>
                </a:solidFill>
                <a:latin typeface="Arial"/>
                <a:cs typeface="Arial"/>
              </a:rPr>
              <a:t>-&gt; </a:t>
            </a:r>
            <a:r>
              <a:rPr dirty="0" sz="3450" spc="65">
                <a:solidFill>
                  <a:srgbClr val="404037"/>
                </a:solidFill>
                <a:latin typeface="Arial"/>
                <a:cs typeface="Arial"/>
              </a:rPr>
              <a:t>We </a:t>
            </a:r>
            <a:r>
              <a:rPr dirty="0" sz="3450" spc="35">
                <a:solidFill>
                  <a:srgbClr val="404037"/>
                </a:solidFill>
                <a:latin typeface="Arial"/>
                <a:cs typeface="Arial"/>
              </a:rPr>
              <a:t>realized </a:t>
            </a:r>
            <a:r>
              <a:rPr dirty="0" sz="3450" spc="190">
                <a:solidFill>
                  <a:srgbClr val="404037"/>
                </a:solidFill>
                <a:latin typeface="Arial"/>
                <a:cs typeface="Arial"/>
              </a:rPr>
              <a:t>that </a:t>
            </a:r>
            <a:r>
              <a:rPr dirty="0" sz="3450" spc="140">
                <a:solidFill>
                  <a:srgbClr val="404037"/>
                </a:solidFill>
                <a:latin typeface="Arial"/>
                <a:cs typeface="Arial"/>
              </a:rPr>
              <a:t>other </a:t>
            </a:r>
            <a:r>
              <a:rPr dirty="0" sz="3450" spc="125">
                <a:solidFill>
                  <a:srgbClr val="404037"/>
                </a:solidFill>
                <a:latin typeface="Arial"/>
                <a:cs typeface="Arial"/>
              </a:rPr>
              <a:t>education </a:t>
            </a:r>
            <a:r>
              <a:rPr dirty="0" sz="3450" spc="135">
                <a:solidFill>
                  <a:srgbClr val="404037"/>
                </a:solidFill>
                <a:latin typeface="Arial"/>
                <a:cs typeface="Arial"/>
              </a:rPr>
              <a:t>platforms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3450" spc="105">
                <a:solidFill>
                  <a:srgbClr val="404037"/>
                </a:solidFill>
                <a:latin typeface="Arial"/>
                <a:cs typeface="Arial"/>
              </a:rPr>
              <a:t>very  </a:t>
            </a:r>
            <a:r>
              <a:rPr dirty="0" sz="3450" spc="155">
                <a:solidFill>
                  <a:srgbClr val="404037"/>
                </a:solidFill>
                <a:latin typeface="Arial"/>
                <a:cs typeface="Arial"/>
              </a:rPr>
              <a:t>costly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05">
                <a:solidFill>
                  <a:srgbClr val="404037"/>
                </a:solidFill>
                <a:latin typeface="Arial"/>
                <a:cs typeface="Arial"/>
              </a:rPr>
              <a:t>many </a:t>
            </a:r>
            <a:r>
              <a:rPr dirty="0" sz="3450" spc="135">
                <a:solidFill>
                  <a:srgbClr val="404037"/>
                </a:solidFill>
                <a:latin typeface="Arial"/>
                <a:cs typeface="Arial"/>
              </a:rPr>
              <a:t>middle-class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3450" spc="105">
                <a:solidFill>
                  <a:srgbClr val="404037"/>
                </a:solidFill>
                <a:latin typeface="Arial"/>
                <a:cs typeface="Arial"/>
              </a:rPr>
              <a:t>lower-class  </a:t>
            </a:r>
            <a:r>
              <a:rPr dirty="0" sz="3450" spc="114">
                <a:solidFill>
                  <a:srgbClr val="404037"/>
                </a:solidFill>
                <a:latin typeface="Arial"/>
                <a:cs typeface="Arial"/>
              </a:rPr>
              <a:t>demographic </a:t>
            </a:r>
            <a:r>
              <a:rPr dirty="0" sz="3450" spc="160">
                <a:solidFill>
                  <a:srgbClr val="404037"/>
                </a:solidFill>
                <a:latin typeface="Arial"/>
                <a:cs typeface="Arial"/>
              </a:rPr>
              <a:t>of </a:t>
            </a:r>
            <a:r>
              <a:rPr dirty="0" sz="3450" spc="30">
                <a:solidFill>
                  <a:srgbClr val="404037"/>
                </a:solidFill>
                <a:latin typeface="Arial"/>
                <a:cs typeface="Arial"/>
              </a:rPr>
              <a:t>India </a:t>
            </a:r>
            <a:r>
              <a:rPr dirty="0" sz="3450" spc="85">
                <a:solidFill>
                  <a:srgbClr val="404037"/>
                </a:solidFill>
                <a:latin typeface="Arial"/>
                <a:cs typeface="Arial"/>
              </a:rPr>
              <a:t>can </a:t>
            </a:r>
            <a:r>
              <a:rPr dirty="0" sz="3450" spc="185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3450" spc="135">
                <a:solidFill>
                  <a:srgbClr val="404037"/>
                </a:solidFill>
                <a:latin typeface="Arial"/>
                <a:cs typeface="Arial"/>
              </a:rPr>
              <a:t>afford </a:t>
            </a:r>
            <a:r>
              <a:rPr dirty="0" sz="3450" spc="70">
                <a:solidFill>
                  <a:srgbClr val="404037"/>
                </a:solidFill>
                <a:latin typeface="Arial"/>
                <a:cs typeface="Arial"/>
              </a:rPr>
              <a:t>them, </a:t>
            </a:r>
            <a:r>
              <a:rPr dirty="0" sz="3450" spc="50">
                <a:solidFill>
                  <a:srgbClr val="404037"/>
                </a:solidFill>
                <a:latin typeface="Arial"/>
                <a:cs typeface="Arial"/>
              </a:rPr>
              <a:t>Hence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we </a:t>
            </a:r>
            <a:r>
              <a:rPr dirty="0" sz="3450" spc="40">
                <a:solidFill>
                  <a:srgbClr val="404037"/>
                </a:solidFill>
                <a:latin typeface="Arial"/>
                <a:cs typeface="Arial"/>
              </a:rPr>
              <a:t>will  </a:t>
            </a:r>
            <a:r>
              <a:rPr dirty="0" sz="3450" spc="130">
                <a:solidFill>
                  <a:srgbClr val="404037"/>
                </a:solidFill>
                <a:latin typeface="Arial"/>
                <a:cs typeface="Arial"/>
              </a:rPr>
              <a:t>provide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70">
                <a:solidFill>
                  <a:srgbClr val="404037"/>
                </a:solidFill>
                <a:latin typeface="Arial"/>
                <a:cs typeface="Arial"/>
              </a:rPr>
              <a:t>top-level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80">
                <a:solidFill>
                  <a:srgbClr val="404037"/>
                </a:solidFill>
                <a:latin typeface="Arial"/>
                <a:cs typeface="Arial"/>
              </a:rPr>
              <a:t>content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65">
                <a:solidFill>
                  <a:srgbClr val="404037"/>
                </a:solidFill>
                <a:latin typeface="Arial"/>
                <a:cs typeface="Arial"/>
              </a:rPr>
              <a:t>at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110">
                <a:solidFill>
                  <a:srgbClr val="404037"/>
                </a:solidFill>
                <a:latin typeface="Arial"/>
                <a:cs typeface="Arial"/>
              </a:rPr>
              <a:t>extremely</a:t>
            </a:r>
            <a:r>
              <a:rPr dirty="0" sz="3450" spc="-4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80">
                <a:solidFill>
                  <a:srgbClr val="404037"/>
                </a:solidFill>
                <a:latin typeface="Arial"/>
                <a:cs typeface="Arial"/>
              </a:rPr>
              <a:t>low</a:t>
            </a:r>
            <a:r>
              <a:rPr dirty="0" sz="3450" spc="-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450" spc="55">
                <a:solidFill>
                  <a:srgbClr val="404037"/>
                </a:solidFill>
                <a:latin typeface="Arial"/>
                <a:cs typeface="Arial"/>
              </a:rPr>
              <a:t>prices.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3" y="0"/>
            <a:ext cx="6209665" cy="7348855"/>
            <a:chOff x="12078493" y="0"/>
            <a:chExt cx="6209665" cy="7348855"/>
          </a:xfrm>
        </p:grpSpPr>
        <p:sp>
          <p:nvSpPr>
            <p:cNvPr id="3" name="object 3"/>
            <p:cNvSpPr/>
            <p:nvPr/>
          </p:nvSpPr>
          <p:spPr>
            <a:xfrm>
              <a:off x="12078488" y="399909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85" y="128384"/>
                  </a:moveTo>
                  <a:lnTo>
                    <a:pt x="2487345" y="142532"/>
                  </a:lnTo>
                  <a:lnTo>
                    <a:pt x="2438171" y="157429"/>
                  </a:lnTo>
                  <a:lnTo>
                    <a:pt x="2389187" y="173062"/>
                  </a:lnTo>
                  <a:lnTo>
                    <a:pt x="2340394" y="189445"/>
                  </a:lnTo>
                  <a:lnTo>
                    <a:pt x="2291804" y="206565"/>
                  </a:lnTo>
                  <a:lnTo>
                    <a:pt x="2243417" y="224421"/>
                  </a:lnTo>
                  <a:lnTo>
                    <a:pt x="2195258" y="243039"/>
                  </a:lnTo>
                  <a:lnTo>
                    <a:pt x="2147316" y="262382"/>
                  </a:lnTo>
                  <a:lnTo>
                    <a:pt x="2099614" y="282473"/>
                  </a:lnTo>
                  <a:lnTo>
                    <a:pt x="2052154" y="303314"/>
                  </a:lnTo>
                  <a:lnTo>
                    <a:pt x="2004949" y="324891"/>
                  </a:lnTo>
                  <a:lnTo>
                    <a:pt x="1958009" y="347218"/>
                  </a:lnTo>
                  <a:lnTo>
                    <a:pt x="1911337" y="370281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28"/>
                  </a:lnTo>
                  <a:lnTo>
                    <a:pt x="1727504" y="469963"/>
                  </a:lnTo>
                  <a:lnTo>
                    <a:pt x="1682305" y="496735"/>
                  </a:lnTo>
                  <a:lnTo>
                    <a:pt x="1637423" y="524256"/>
                  </a:lnTo>
                  <a:lnTo>
                    <a:pt x="1597101" y="549783"/>
                  </a:lnTo>
                  <a:lnTo>
                    <a:pt x="1557058" y="575906"/>
                  </a:lnTo>
                  <a:lnTo>
                    <a:pt x="1517294" y="602653"/>
                  </a:lnTo>
                  <a:lnTo>
                    <a:pt x="1477835" y="630008"/>
                  </a:lnTo>
                  <a:lnTo>
                    <a:pt x="1438668" y="657987"/>
                  </a:lnTo>
                  <a:lnTo>
                    <a:pt x="1399806" y="686562"/>
                  </a:lnTo>
                  <a:lnTo>
                    <a:pt x="1361249" y="715746"/>
                  </a:lnTo>
                  <a:lnTo>
                    <a:pt x="1321600" y="746658"/>
                  </a:lnTo>
                  <a:lnTo>
                    <a:pt x="1282293" y="778217"/>
                  </a:lnTo>
                  <a:lnTo>
                    <a:pt x="1243342" y="810425"/>
                  </a:lnTo>
                  <a:lnTo>
                    <a:pt x="1204760" y="843292"/>
                  </a:lnTo>
                  <a:lnTo>
                    <a:pt x="1166533" y="876808"/>
                  </a:lnTo>
                  <a:lnTo>
                    <a:pt x="1128699" y="910983"/>
                  </a:lnTo>
                  <a:lnTo>
                    <a:pt x="1091247" y="945794"/>
                  </a:lnTo>
                  <a:lnTo>
                    <a:pt x="1054176" y="981278"/>
                  </a:lnTo>
                  <a:lnTo>
                    <a:pt x="1017511" y="1017397"/>
                  </a:lnTo>
                  <a:lnTo>
                    <a:pt x="980757" y="1054709"/>
                  </a:lnTo>
                  <a:lnTo>
                    <a:pt x="944676" y="1092441"/>
                  </a:lnTo>
                  <a:lnTo>
                    <a:pt x="909281" y="1130566"/>
                  </a:lnTo>
                  <a:lnTo>
                    <a:pt x="874572" y="1169098"/>
                  </a:lnTo>
                  <a:lnTo>
                    <a:pt x="840524" y="1208011"/>
                  </a:lnTo>
                  <a:lnTo>
                    <a:pt x="807173" y="1247305"/>
                  </a:lnTo>
                  <a:lnTo>
                    <a:pt x="774484" y="1286979"/>
                  </a:lnTo>
                  <a:lnTo>
                    <a:pt x="742480" y="1327023"/>
                  </a:lnTo>
                  <a:lnTo>
                    <a:pt x="711161" y="1367409"/>
                  </a:lnTo>
                  <a:lnTo>
                    <a:pt x="680516" y="1408163"/>
                  </a:lnTo>
                  <a:lnTo>
                    <a:pt x="650544" y="1449260"/>
                  </a:lnTo>
                  <a:lnTo>
                    <a:pt x="621245" y="1490687"/>
                  </a:lnTo>
                  <a:lnTo>
                    <a:pt x="592632" y="1532445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23"/>
                  </a:lnTo>
                  <a:lnTo>
                    <a:pt x="484924" y="1702612"/>
                  </a:lnTo>
                  <a:lnTo>
                    <a:pt x="459689" y="1745907"/>
                  </a:lnTo>
                  <a:lnTo>
                    <a:pt x="435127" y="1789468"/>
                  </a:lnTo>
                  <a:lnTo>
                    <a:pt x="411238" y="1833321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299"/>
                  </a:lnTo>
                  <a:lnTo>
                    <a:pt x="301891" y="2056409"/>
                  </a:lnTo>
                  <a:lnTo>
                    <a:pt x="286385" y="2091690"/>
                  </a:lnTo>
                  <a:lnTo>
                    <a:pt x="271272" y="2127059"/>
                  </a:lnTo>
                  <a:lnTo>
                    <a:pt x="256578" y="2162568"/>
                  </a:lnTo>
                  <a:lnTo>
                    <a:pt x="242290" y="2198217"/>
                  </a:lnTo>
                  <a:lnTo>
                    <a:pt x="223151" y="2248065"/>
                  </a:lnTo>
                  <a:lnTo>
                    <a:pt x="216954" y="2264676"/>
                  </a:lnTo>
                  <a:lnTo>
                    <a:pt x="200583" y="2309622"/>
                  </a:lnTo>
                  <a:lnTo>
                    <a:pt x="184861" y="2354707"/>
                  </a:lnTo>
                  <a:lnTo>
                    <a:pt x="169748" y="2399944"/>
                  </a:lnTo>
                  <a:lnTo>
                    <a:pt x="155270" y="2445334"/>
                  </a:lnTo>
                  <a:lnTo>
                    <a:pt x="141465" y="2490863"/>
                  </a:lnTo>
                  <a:lnTo>
                    <a:pt x="128320" y="2536533"/>
                  </a:lnTo>
                  <a:lnTo>
                    <a:pt x="2536685" y="128384"/>
                  </a:lnTo>
                  <a:close/>
                </a:path>
                <a:path w="6209665" h="6949440">
                  <a:moveTo>
                    <a:pt x="3504869" y="63"/>
                  </a:moveTo>
                  <a:lnTo>
                    <a:pt x="3454044" y="0"/>
                  </a:lnTo>
                  <a:lnTo>
                    <a:pt x="3403244" y="711"/>
                  </a:lnTo>
                  <a:lnTo>
                    <a:pt x="3352495" y="2171"/>
                  </a:lnTo>
                  <a:lnTo>
                    <a:pt x="3301771" y="4356"/>
                  </a:lnTo>
                  <a:lnTo>
                    <a:pt x="3251085" y="7264"/>
                  </a:lnTo>
                  <a:lnTo>
                    <a:pt x="3200438" y="10871"/>
                  </a:lnTo>
                  <a:lnTo>
                    <a:pt x="3135338" y="16446"/>
                  </a:lnTo>
                  <a:lnTo>
                    <a:pt x="3070390" y="23253"/>
                  </a:lnTo>
                  <a:lnTo>
                    <a:pt x="3018459" y="29667"/>
                  </a:lnTo>
                  <a:lnTo>
                    <a:pt x="2966643" y="36855"/>
                  </a:lnTo>
                  <a:lnTo>
                    <a:pt x="2914929" y="44818"/>
                  </a:lnTo>
                  <a:lnTo>
                    <a:pt x="2863329" y="53568"/>
                  </a:lnTo>
                  <a:lnTo>
                    <a:pt x="2811830" y="63119"/>
                  </a:lnTo>
                  <a:lnTo>
                    <a:pt x="63131" y="2811805"/>
                  </a:lnTo>
                  <a:lnTo>
                    <a:pt x="55689" y="2851861"/>
                  </a:lnTo>
                  <a:lnTo>
                    <a:pt x="48729" y="2891955"/>
                  </a:lnTo>
                  <a:lnTo>
                    <a:pt x="42240" y="2932138"/>
                  </a:lnTo>
                  <a:lnTo>
                    <a:pt x="36182" y="2972435"/>
                  </a:lnTo>
                  <a:lnTo>
                    <a:pt x="29171" y="3023387"/>
                  </a:lnTo>
                  <a:lnTo>
                    <a:pt x="22910" y="3074428"/>
                  </a:lnTo>
                  <a:lnTo>
                    <a:pt x="17399" y="3125559"/>
                  </a:lnTo>
                  <a:lnTo>
                    <a:pt x="12636" y="3176765"/>
                  </a:lnTo>
                  <a:lnTo>
                    <a:pt x="8623" y="3228035"/>
                  </a:lnTo>
                  <a:lnTo>
                    <a:pt x="5384" y="3279343"/>
                  </a:lnTo>
                  <a:lnTo>
                    <a:pt x="2908" y="3330702"/>
                  </a:lnTo>
                  <a:lnTo>
                    <a:pt x="1409" y="3374237"/>
                  </a:lnTo>
                  <a:lnTo>
                    <a:pt x="444" y="3417773"/>
                  </a:lnTo>
                  <a:lnTo>
                    <a:pt x="12" y="3461308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89"/>
                  </a:lnTo>
                  <a:lnTo>
                    <a:pt x="2437828" y="1066927"/>
                  </a:lnTo>
                  <a:lnTo>
                    <a:pt x="2927477" y="577443"/>
                  </a:lnTo>
                  <a:lnTo>
                    <a:pt x="3504869" y="63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66"/>
                  </a:lnTo>
                  <a:lnTo>
                    <a:pt x="4154132" y="66713"/>
                  </a:lnTo>
                  <a:lnTo>
                    <a:pt x="4102938" y="56934"/>
                  </a:lnTo>
                  <a:lnTo>
                    <a:pt x="4051643" y="47942"/>
                  </a:lnTo>
                  <a:lnTo>
                    <a:pt x="3996791" y="39179"/>
                  </a:lnTo>
                  <a:lnTo>
                    <a:pt x="3941813" y="31305"/>
                  </a:lnTo>
                  <a:lnTo>
                    <a:pt x="3886708" y="24295"/>
                  </a:lnTo>
                  <a:lnTo>
                    <a:pt x="3831513" y="18161"/>
                  </a:lnTo>
                  <a:lnTo>
                    <a:pt x="3776243" y="12928"/>
                  </a:lnTo>
                  <a:lnTo>
                    <a:pt x="3724389" y="8813"/>
                  </a:lnTo>
                  <a:lnTo>
                    <a:pt x="3707104" y="7620"/>
                  </a:lnTo>
                  <a:lnTo>
                    <a:pt x="7696" y="3707028"/>
                  </a:lnTo>
                  <a:lnTo>
                    <a:pt x="12954" y="3776319"/>
                  </a:lnTo>
                  <a:lnTo>
                    <a:pt x="19634" y="3845280"/>
                  </a:lnTo>
                  <a:lnTo>
                    <a:pt x="25552" y="3896931"/>
                  </a:lnTo>
                  <a:lnTo>
                    <a:pt x="32245" y="3948582"/>
                  </a:lnTo>
                  <a:lnTo>
                    <a:pt x="42367" y="4017276"/>
                  </a:lnTo>
                  <a:lnTo>
                    <a:pt x="56959" y="4102862"/>
                  </a:lnTo>
                  <a:lnTo>
                    <a:pt x="66738" y="4154081"/>
                  </a:lnTo>
                  <a:lnTo>
                    <a:pt x="77279" y="4205224"/>
                  </a:lnTo>
                  <a:lnTo>
                    <a:pt x="88595" y="4256278"/>
                  </a:lnTo>
                  <a:lnTo>
                    <a:pt x="854024" y="3490785"/>
                  </a:lnTo>
                  <a:lnTo>
                    <a:pt x="3873500" y="471360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62"/>
                  </a:moveTo>
                  <a:lnTo>
                    <a:pt x="4837569" y="277342"/>
                  </a:lnTo>
                  <a:lnTo>
                    <a:pt x="4788725" y="256984"/>
                  </a:lnTo>
                  <a:lnTo>
                    <a:pt x="4739614" y="237413"/>
                  </a:lnTo>
                  <a:lnTo>
                    <a:pt x="4690262" y="218605"/>
                  </a:lnTo>
                  <a:lnTo>
                    <a:pt x="4640681" y="200571"/>
                  </a:lnTo>
                  <a:lnTo>
                    <a:pt x="4590910" y="183299"/>
                  </a:lnTo>
                  <a:lnTo>
                    <a:pt x="4540961" y="166801"/>
                  </a:lnTo>
                  <a:lnTo>
                    <a:pt x="4511611" y="157632"/>
                  </a:lnTo>
                  <a:lnTo>
                    <a:pt x="4482262" y="148628"/>
                  </a:lnTo>
                  <a:lnTo>
                    <a:pt x="4452874" y="139890"/>
                  </a:lnTo>
                  <a:lnTo>
                    <a:pt x="4423461" y="131406"/>
                  </a:lnTo>
                  <a:lnTo>
                    <a:pt x="862977" y="3691890"/>
                  </a:lnTo>
                  <a:lnTo>
                    <a:pt x="131483" y="4423270"/>
                  </a:lnTo>
                  <a:lnTo>
                    <a:pt x="145161" y="4470374"/>
                  </a:lnTo>
                  <a:lnTo>
                    <a:pt x="159512" y="4517314"/>
                  </a:lnTo>
                  <a:lnTo>
                    <a:pt x="174548" y="4564075"/>
                  </a:lnTo>
                  <a:lnTo>
                    <a:pt x="190246" y="4610646"/>
                  </a:lnTo>
                  <a:lnTo>
                    <a:pt x="206629" y="4657014"/>
                  </a:lnTo>
                  <a:lnTo>
                    <a:pt x="222605" y="4700295"/>
                  </a:lnTo>
                  <a:lnTo>
                    <a:pt x="239179" y="4743424"/>
                  </a:lnTo>
                  <a:lnTo>
                    <a:pt x="256336" y="4786376"/>
                  </a:lnTo>
                  <a:lnTo>
                    <a:pt x="274104" y="4829162"/>
                  </a:lnTo>
                  <a:lnTo>
                    <a:pt x="292455" y="4871847"/>
                  </a:lnTo>
                  <a:lnTo>
                    <a:pt x="298716" y="4886109"/>
                  </a:lnTo>
                  <a:lnTo>
                    <a:pt x="4886147" y="298462"/>
                  </a:lnTo>
                  <a:close/>
                </a:path>
                <a:path w="6209665" h="6949440">
                  <a:moveTo>
                    <a:pt x="5425808" y="598957"/>
                  </a:moveTo>
                  <a:lnTo>
                    <a:pt x="5389626" y="574713"/>
                  </a:lnTo>
                  <a:lnTo>
                    <a:pt x="5353240" y="550938"/>
                  </a:lnTo>
                  <a:lnTo>
                    <a:pt x="5297360" y="515658"/>
                  </a:lnTo>
                  <a:lnTo>
                    <a:pt x="5233797" y="477405"/>
                  </a:lnTo>
                  <a:lnTo>
                    <a:pt x="5158981" y="434619"/>
                  </a:lnTo>
                  <a:lnTo>
                    <a:pt x="5115890" y="411060"/>
                  </a:lnTo>
                  <a:lnTo>
                    <a:pt x="5072570" y="388150"/>
                  </a:lnTo>
                  <a:lnTo>
                    <a:pt x="5028984" y="365925"/>
                  </a:lnTo>
                  <a:lnTo>
                    <a:pt x="4680255" y="714527"/>
                  </a:lnTo>
                  <a:lnTo>
                    <a:pt x="679513" y="4715484"/>
                  </a:lnTo>
                  <a:lnTo>
                    <a:pt x="365988" y="5028997"/>
                  </a:lnTo>
                  <a:lnTo>
                    <a:pt x="387591" y="5071415"/>
                  </a:lnTo>
                  <a:lnTo>
                    <a:pt x="409829" y="5113617"/>
                  </a:lnTo>
                  <a:lnTo>
                    <a:pt x="432676" y="5155552"/>
                  </a:lnTo>
                  <a:lnTo>
                    <a:pt x="456158" y="5197246"/>
                  </a:lnTo>
                  <a:lnTo>
                    <a:pt x="480250" y="5238661"/>
                  </a:lnTo>
                  <a:lnTo>
                    <a:pt x="504952" y="5279796"/>
                  </a:lnTo>
                  <a:lnTo>
                    <a:pt x="535432" y="5328983"/>
                  </a:lnTo>
                  <a:lnTo>
                    <a:pt x="566788" y="5377510"/>
                  </a:lnTo>
                  <a:lnTo>
                    <a:pt x="590905" y="5413807"/>
                  </a:lnTo>
                  <a:lnTo>
                    <a:pt x="599046" y="5425808"/>
                  </a:lnTo>
                  <a:lnTo>
                    <a:pt x="908392" y="5116512"/>
                  </a:lnTo>
                  <a:lnTo>
                    <a:pt x="4807204" y="1217803"/>
                  </a:lnTo>
                  <a:lnTo>
                    <a:pt x="5425808" y="598957"/>
                  </a:lnTo>
                  <a:close/>
                </a:path>
                <a:path w="6209665" h="6949440">
                  <a:moveTo>
                    <a:pt x="5888863" y="975969"/>
                  </a:moveTo>
                  <a:lnTo>
                    <a:pt x="5879325" y="966863"/>
                  </a:lnTo>
                  <a:lnTo>
                    <a:pt x="5860085" y="948931"/>
                  </a:lnTo>
                  <a:lnTo>
                    <a:pt x="5850534" y="939965"/>
                  </a:lnTo>
                  <a:lnTo>
                    <a:pt x="5813984" y="906119"/>
                  </a:lnTo>
                  <a:lnTo>
                    <a:pt x="5777090" y="872858"/>
                  </a:lnTo>
                  <a:lnTo>
                    <a:pt x="5739854" y="840206"/>
                  </a:lnTo>
                  <a:lnTo>
                    <a:pt x="5702287" y="808164"/>
                  </a:lnTo>
                  <a:lnTo>
                    <a:pt x="5664378" y="776744"/>
                  </a:lnTo>
                  <a:lnTo>
                    <a:pt x="5626112" y="745959"/>
                  </a:lnTo>
                  <a:lnTo>
                    <a:pt x="5587504" y="715810"/>
                  </a:lnTo>
                  <a:lnTo>
                    <a:pt x="5548554" y="686295"/>
                  </a:lnTo>
                  <a:lnTo>
                    <a:pt x="1299006" y="4935829"/>
                  </a:lnTo>
                  <a:lnTo>
                    <a:pt x="992670" y="5242242"/>
                  </a:lnTo>
                  <a:lnTo>
                    <a:pt x="686384" y="5548439"/>
                  </a:lnTo>
                  <a:lnTo>
                    <a:pt x="719810" y="5592470"/>
                  </a:lnTo>
                  <a:lnTo>
                    <a:pt x="754024" y="5636120"/>
                  </a:lnTo>
                  <a:lnTo>
                    <a:pt x="789025" y="5679364"/>
                  </a:lnTo>
                  <a:lnTo>
                    <a:pt x="824839" y="5722150"/>
                  </a:lnTo>
                  <a:lnTo>
                    <a:pt x="861428" y="5764492"/>
                  </a:lnTo>
                  <a:lnTo>
                    <a:pt x="898817" y="5806338"/>
                  </a:lnTo>
                  <a:lnTo>
                    <a:pt x="937006" y="5847880"/>
                  </a:lnTo>
                  <a:lnTo>
                    <a:pt x="975995" y="5888761"/>
                  </a:lnTo>
                  <a:lnTo>
                    <a:pt x="5284914" y="1579841"/>
                  </a:lnTo>
                  <a:lnTo>
                    <a:pt x="5449506" y="1415440"/>
                  </a:lnTo>
                  <a:lnTo>
                    <a:pt x="5888863" y="975969"/>
                  </a:lnTo>
                  <a:close/>
                </a:path>
                <a:path w="6209665" h="6949440">
                  <a:moveTo>
                    <a:pt x="6209500" y="5065179"/>
                  </a:moveTo>
                  <a:lnTo>
                    <a:pt x="4471098" y="6803580"/>
                  </a:lnTo>
                  <a:lnTo>
                    <a:pt x="4521035" y="6788264"/>
                  </a:lnTo>
                  <a:lnTo>
                    <a:pt x="4570781" y="6772161"/>
                  </a:lnTo>
                  <a:lnTo>
                    <a:pt x="4620323" y="6755270"/>
                  </a:lnTo>
                  <a:lnTo>
                    <a:pt x="4669650" y="6737604"/>
                  </a:lnTo>
                  <a:lnTo>
                    <a:pt x="4718761" y="6719176"/>
                  </a:lnTo>
                  <a:lnTo>
                    <a:pt x="4767643" y="6699974"/>
                  </a:lnTo>
                  <a:lnTo>
                    <a:pt x="4816297" y="6680009"/>
                  </a:lnTo>
                  <a:lnTo>
                    <a:pt x="4864697" y="6659296"/>
                  </a:lnTo>
                  <a:lnTo>
                    <a:pt x="4912855" y="6637833"/>
                  </a:lnTo>
                  <a:lnTo>
                    <a:pt x="4960747" y="6615620"/>
                  </a:lnTo>
                  <a:lnTo>
                    <a:pt x="5008384" y="6592659"/>
                  </a:lnTo>
                  <a:lnTo>
                    <a:pt x="5054739" y="6569392"/>
                  </a:lnTo>
                  <a:lnTo>
                    <a:pt x="5100777" y="6545466"/>
                  </a:lnTo>
                  <a:lnTo>
                    <a:pt x="5136743" y="6526212"/>
                  </a:lnTo>
                  <a:lnTo>
                    <a:pt x="5172532" y="6506616"/>
                  </a:lnTo>
                  <a:lnTo>
                    <a:pt x="5208105" y="6486550"/>
                  </a:lnTo>
                  <a:lnTo>
                    <a:pt x="5243461" y="6465925"/>
                  </a:lnTo>
                  <a:lnTo>
                    <a:pt x="5285143" y="6440830"/>
                  </a:lnTo>
                  <a:lnTo>
                    <a:pt x="5326558" y="6415100"/>
                  </a:lnTo>
                  <a:lnTo>
                    <a:pt x="5367680" y="6388735"/>
                  </a:lnTo>
                  <a:lnTo>
                    <a:pt x="5408523" y="6361735"/>
                  </a:lnTo>
                  <a:lnTo>
                    <a:pt x="5449074" y="6334087"/>
                  </a:lnTo>
                  <a:lnTo>
                    <a:pt x="5489308" y="6305804"/>
                  </a:lnTo>
                  <a:lnTo>
                    <a:pt x="5529250" y="6276899"/>
                  </a:lnTo>
                  <a:lnTo>
                    <a:pt x="5568861" y="6247333"/>
                  </a:lnTo>
                  <a:lnTo>
                    <a:pt x="5608142" y="6217145"/>
                  </a:lnTo>
                  <a:lnTo>
                    <a:pt x="5647093" y="6186322"/>
                  </a:lnTo>
                  <a:lnTo>
                    <a:pt x="5685701" y="6154852"/>
                  </a:lnTo>
                  <a:lnTo>
                    <a:pt x="5727725" y="6119546"/>
                  </a:lnTo>
                  <a:lnTo>
                    <a:pt x="5769368" y="6083427"/>
                  </a:lnTo>
                  <a:lnTo>
                    <a:pt x="5810542" y="6046521"/>
                  </a:lnTo>
                  <a:lnTo>
                    <a:pt x="5851207" y="6008840"/>
                  </a:lnTo>
                  <a:lnTo>
                    <a:pt x="5891555" y="5970486"/>
                  </a:lnTo>
                  <a:lnTo>
                    <a:pt x="5931408" y="5931293"/>
                  </a:lnTo>
                  <a:lnTo>
                    <a:pt x="5967984" y="5894184"/>
                  </a:lnTo>
                  <a:lnTo>
                    <a:pt x="6003899" y="5856643"/>
                  </a:lnTo>
                  <a:lnTo>
                    <a:pt x="6039142" y="5818708"/>
                  </a:lnTo>
                  <a:lnTo>
                    <a:pt x="6073711" y="5780379"/>
                  </a:lnTo>
                  <a:lnTo>
                    <a:pt x="6107620" y="5741644"/>
                  </a:lnTo>
                  <a:lnTo>
                    <a:pt x="6140869" y="5702541"/>
                  </a:lnTo>
                  <a:lnTo>
                    <a:pt x="6173432" y="5663069"/>
                  </a:lnTo>
                  <a:lnTo>
                    <a:pt x="6205334" y="5623217"/>
                  </a:lnTo>
                  <a:lnTo>
                    <a:pt x="6209500" y="5617857"/>
                  </a:lnTo>
                  <a:lnTo>
                    <a:pt x="6209500" y="5065179"/>
                  </a:lnTo>
                  <a:close/>
                </a:path>
                <a:path w="6209665" h="6949440">
                  <a:moveTo>
                    <a:pt x="6209500" y="4225239"/>
                  </a:moveTo>
                  <a:lnTo>
                    <a:pt x="3485819" y="6948932"/>
                  </a:lnTo>
                  <a:lnTo>
                    <a:pt x="3536416" y="6948373"/>
                  </a:lnTo>
                  <a:lnTo>
                    <a:pt x="3587013" y="6947090"/>
                  </a:lnTo>
                  <a:lnTo>
                    <a:pt x="3637584" y="6945071"/>
                  </a:lnTo>
                  <a:lnTo>
                    <a:pt x="3688118" y="6942315"/>
                  </a:lnTo>
                  <a:lnTo>
                    <a:pt x="3738613" y="6938835"/>
                  </a:lnTo>
                  <a:lnTo>
                    <a:pt x="3789057" y="6934619"/>
                  </a:lnTo>
                  <a:lnTo>
                    <a:pt x="3839451" y="6929679"/>
                  </a:lnTo>
                  <a:lnTo>
                    <a:pt x="3889781" y="6924014"/>
                  </a:lnTo>
                  <a:lnTo>
                    <a:pt x="3940035" y="6917614"/>
                  </a:lnTo>
                  <a:lnTo>
                    <a:pt x="3990213" y="6910489"/>
                  </a:lnTo>
                  <a:lnTo>
                    <a:pt x="4040301" y="6902628"/>
                  </a:lnTo>
                  <a:lnTo>
                    <a:pt x="4090289" y="6894055"/>
                  </a:lnTo>
                  <a:lnTo>
                    <a:pt x="4140162" y="6884746"/>
                  </a:lnTo>
                  <a:lnTo>
                    <a:pt x="4189933" y="6874713"/>
                  </a:lnTo>
                  <a:lnTo>
                    <a:pt x="6209500" y="4855134"/>
                  </a:lnTo>
                  <a:lnTo>
                    <a:pt x="6209500" y="4225239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58"/>
                  </a:lnTo>
                  <a:lnTo>
                    <a:pt x="2772537" y="6877736"/>
                  </a:lnTo>
                  <a:lnTo>
                    <a:pt x="2818409" y="6886816"/>
                  </a:lnTo>
                  <a:lnTo>
                    <a:pt x="2864358" y="6895287"/>
                  </a:lnTo>
                  <a:lnTo>
                    <a:pt x="2910408" y="6903148"/>
                  </a:lnTo>
                  <a:lnTo>
                    <a:pt x="2956560" y="6910400"/>
                  </a:lnTo>
                  <a:lnTo>
                    <a:pt x="3002813" y="6917029"/>
                  </a:lnTo>
                  <a:lnTo>
                    <a:pt x="3072155" y="6925665"/>
                  </a:lnTo>
                  <a:lnTo>
                    <a:pt x="3124377" y="6931266"/>
                  </a:lnTo>
                  <a:lnTo>
                    <a:pt x="3176651" y="6936105"/>
                  </a:lnTo>
                  <a:lnTo>
                    <a:pt x="3228975" y="6940156"/>
                  </a:lnTo>
                  <a:lnTo>
                    <a:pt x="3281311" y="6943395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43"/>
                  </a:moveTo>
                  <a:lnTo>
                    <a:pt x="2091728" y="6663118"/>
                  </a:lnTo>
                  <a:lnTo>
                    <a:pt x="2140623" y="6683807"/>
                  </a:lnTo>
                  <a:lnTo>
                    <a:pt x="2189772" y="6703695"/>
                  </a:lnTo>
                  <a:lnTo>
                    <a:pt x="2239137" y="6722783"/>
                  </a:lnTo>
                  <a:lnTo>
                    <a:pt x="2288717" y="6741109"/>
                  </a:lnTo>
                  <a:lnTo>
                    <a:pt x="2346858" y="6761581"/>
                  </a:lnTo>
                  <a:lnTo>
                    <a:pt x="2391499" y="6776517"/>
                  </a:lnTo>
                  <a:lnTo>
                    <a:pt x="2440521" y="6792176"/>
                  </a:lnTo>
                  <a:lnTo>
                    <a:pt x="2500401" y="6810210"/>
                  </a:lnTo>
                  <a:lnTo>
                    <a:pt x="2558135" y="6826631"/>
                  </a:lnTo>
                  <a:lnTo>
                    <a:pt x="6209500" y="3175254"/>
                  </a:lnTo>
                  <a:lnTo>
                    <a:pt x="6209500" y="2545143"/>
                  </a:lnTo>
                  <a:close/>
                </a:path>
                <a:path w="6209665" h="6949440">
                  <a:moveTo>
                    <a:pt x="6209500" y="1705254"/>
                  </a:move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45"/>
                  </a:lnTo>
                  <a:lnTo>
                    <a:pt x="1678686" y="6449733"/>
                  </a:lnTo>
                  <a:lnTo>
                    <a:pt x="1722856" y="6476009"/>
                  </a:lnTo>
                  <a:lnTo>
                    <a:pt x="1767332" y="6501587"/>
                  </a:lnTo>
                  <a:lnTo>
                    <a:pt x="1812099" y="6526441"/>
                  </a:lnTo>
                  <a:lnTo>
                    <a:pt x="1857146" y="6550571"/>
                  </a:lnTo>
                  <a:lnTo>
                    <a:pt x="1902472" y="6573977"/>
                  </a:lnTo>
                  <a:lnTo>
                    <a:pt x="1948065" y="6596647"/>
                  </a:lnTo>
                  <a:lnTo>
                    <a:pt x="5945479" y="2599461"/>
                  </a:lnTo>
                  <a:lnTo>
                    <a:pt x="6209500" y="2335326"/>
                  </a:lnTo>
                  <a:lnTo>
                    <a:pt x="6209500" y="1705254"/>
                  </a:lnTo>
                  <a:close/>
                </a:path>
                <a:path w="6209665" h="6949440">
                  <a:moveTo>
                    <a:pt x="6209500" y="1331239"/>
                  </a:moveTo>
                  <a:lnTo>
                    <a:pt x="6177927" y="1291640"/>
                  </a:lnTo>
                  <a:lnTo>
                    <a:pt x="6132639" y="1236967"/>
                  </a:lnTo>
                  <a:lnTo>
                    <a:pt x="6081153" y="1177315"/>
                  </a:lnTo>
                  <a:lnTo>
                    <a:pt x="6052439" y="1144993"/>
                  </a:lnTo>
                  <a:lnTo>
                    <a:pt x="6023305" y="1112964"/>
                  </a:lnTo>
                  <a:lnTo>
                    <a:pt x="5993663" y="1081328"/>
                  </a:lnTo>
                  <a:lnTo>
                    <a:pt x="1081252" y="5993562"/>
                  </a:lnTo>
                  <a:lnTo>
                    <a:pt x="1122578" y="6032195"/>
                  </a:lnTo>
                  <a:lnTo>
                    <a:pt x="1164361" y="6069990"/>
                  </a:lnTo>
                  <a:lnTo>
                    <a:pt x="1200543" y="6101804"/>
                  </a:lnTo>
                  <a:lnTo>
                    <a:pt x="1237068" y="6133046"/>
                  </a:lnTo>
                  <a:lnTo>
                    <a:pt x="1273911" y="6163703"/>
                  </a:lnTo>
                  <a:lnTo>
                    <a:pt x="1311071" y="6193777"/>
                  </a:lnTo>
                  <a:lnTo>
                    <a:pt x="1348549" y="6223266"/>
                  </a:lnTo>
                  <a:lnTo>
                    <a:pt x="1386332" y="6252172"/>
                  </a:lnTo>
                  <a:lnTo>
                    <a:pt x="1424406" y="6280480"/>
                  </a:lnTo>
                  <a:lnTo>
                    <a:pt x="6209500" y="1495158"/>
                  </a:lnTo>
                  <a:lnTo>
                    <a:pt x="6209500" y="1331239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71852" y="11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71" y="0"/>
                  </a:moveTo>
                  <a:lnTo>
                    <a:pt x="1011339" y="0"/>
                  </a:lnTo>
                  <a:lnTo>
                    <a:pt x="212915" y="798436"/>
                  </a:lnTo>
                  <a:lnTo>
                    <a:pt x="193941" y="843711"/>
                  </a:lnTo>
                  <a:lnTo>
                    <a:pt x="175768" y="889406"/>
                  </a:lnTo>
                  <a:lnTo>
                    <a:pt x="158407" y="935520"/>
                  </a:lnTo>
                  <a:lnTo>
                    <a:pt x="141897" y="982027"/>
                  </a:lnTo>
                  <a:lnTo>
                    <a:pt x="126225" y="1028941"/>
                  </a:lnTo>
                  <a:lnTo>
                    <a:pt x="111404" y="1076236"/>
                  </a:lnTo>
                  <a:lnTo>
                    <a:pt x="97485" y="1123911"/>
                  </a:lnTo>
                  <a:lnTo>
                    <a:pt x="1221371" y="0"/>
                  </a:lnTo>
                  <a:close/>
                </a:path>
                <a:path w="3316605" h="4455795">
                  <a:moveTo>
                    <a:pt x="2061502" y="0"/>
                  </a:moveTo>
                  <a:lnTo>
                    <a:pt x="1851456" y="0"/>
                  </a:lnTo>
                  <a:lnTo>
                    <a:pt x="0" y="1851444"/>
                  </a:lnTo>
                  <a:lnTo>
                    <a:pt x="787" y="1902040"/>
                  </a:lnTo>
                  <a:lnTo>
                    <a:pt x="2514" y="1952459"/>
                  </a:lnTo>
                  <a:lnTo>
                    <a:pt x="5194" y="2002650"/>
                  </a:lnTo>
                  <a:lnTo>
                    <a:pt x="8851" y="2052624"/>
                  </a:lnTo>
                  <a:lnTo>
                    <a:pt x="2061502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58" y="0"/>
                  </a:lnTo>
                  <a:lnTo>
                    <a:pt x="108343" y="2583027"/>
                  </a:lnTo>
                  <a:lnTo>
                    <a:pt x="120459" y="2622905"/>
                  </a:lnTo>
                  <a:lnTo>
                    <a:pt x="133235" y="2662478"/>
                  </a:lnTo>
                  <a:lnTo>
                    <a:pt x="146634" y="2701760"/>
                  </a:lnTo>
                  <a:lnTo>
                    <a:pt x="160629" y="2740774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35" y="3575151"/>
                  </a:moveTo>
                  <a:lnTo>
                    <a:pt x="2441816" y="4449483"/>
                  </a:lnTo>
                  <a:lnTo>
                    <a:pt x="2486139" y="4452124"/>
                  </a:lnTo>
                  <a:lnTo>
                    <a:pt x="2530691" y="4454080"/>
                  </a:lnTo>
                  <a:lnTo>
                    <a:pt x="2575458" y="4455274"/>
                  </a:lnTo>
                  <a:lnTo>
                    <a:pt x="2620403" y="4455680"/>
                  </a:lnTo>
                  <a:lnTo>
                    <a:pt x="2626753" y="4455642"/>
                  </a:lnTo>
                  <a:lnTo>
                    <a:pt x="2639530" y="4455401"/>
                  </a:lnTo>
                  <a:lnTo>
                    <a:pt x="2645880" y="4455236"/>
                  </a:lnTo>
                  <a:lnTo>
                    <a:pt x="3316135" y="3784981"/>
                  </a:lnTo>
                  <a:lnTo>
                    <a:pt x="3316135" y="3575151"/>
                  </a:lnTo>
                  <a:close/>
                </a:path>
                <a:path w="3316605" h="4455795">
                  <a:moveTo>
                    <a:pt x="3316135" y="2735262"/>
                  </a:moveTo>
                  <a:lnTo>
                    <a:pt x="1745449" y="4305947"/>
                  </a:lnTo>
                  <a:lnTo>
                    <a:pt x="1784794" y="4319486"/>
                  </a:lnTo>
                  <a:lnTo>
                    <a:pt x="1824418" y="4332478"/>
                  </a:lnTo>
                  <a:lnTo>
                    <a:pt x="1864321" y="4344898"/>
                  </a:lnTo>
                  <a:lnTo>
                    <a:pt x="1904530" y="4356684"/>
                  </a:lnTo>
                  <a:lnTo>
                    <a:pt x="3316135" y="2945079"/>
                  </a:lnTo>
                  <a:lnTo>
                    <a:pt x="3316135" y="2735262"/>
                  </a:lnTo>
                  <a:close/>
                </a:path>
                <a:path w="3316605" h="4455795">
                  <a:moveTo>
                    <a:pt x="3316135" y="1895195"/>
                  </a:moveTo>
                  <a:lnTo>
                    <a:pt x="1184236" y="4027093"/>
                  </a:lnTo>
                  <a:lnTo>
                    <a:pt x="1216152" y="4047820"/>
                  </a:lnTo>
                  <a:lnTo>
                    <a:pt x="1248410" y="4068114"/>
                  </a:lnTo>
                  <a:lnTo>
                    <a:pt x="1281049" y="4087939"/>
                  </a:lnTo>
                  <a:lnTo>
                    <a:pt x="1314069" y="4107294"/>
                  </a:lnTo>
                  <a:lnTo>
                    <a:pt x="3316135" y="2105228"/>
                  </a:lnTo>
                  <a:lnTo>
                    <a:pt x="3316135" y="1895195"/>
                  </a:lnTo>
                  <a:close/>
                </a:path>
                <a:path w="3316605" h="4455795">
                  <a:moveTo>
                    <a:pt x="3316135" y="1055293"/>
                  </a:moveTo>
                  <a:lnTo>
                    <a:pt x="725830" y="3645611"/>
                  </a:lnTo>
                  <a:lnTo>
                    <a:pt x="751662" y="3672192"/>
                  </a:lnTo>
                  <a:lnTo>
                    <a:pt x="777925" y="3698417"/>
                  </a:lnTo>
                  <a:lnTo>
                    <a:pt x="804557" y="3724275"/>
                  </a:lnTo>
                  <a:lnTo>
                    <a:pt x="831519" y="3749738"/>
                  </a:lnTo>
                  <a:lnTo>
                    <a:pt x="3316135" y="1265110"/>
                  </a:lnTo>
                  <a:lnTo>
                    <a:pt x="3316135" y="1055293"/>
                  </a:lnTo>
                  <a:close/>
                </a:path>
                <a:path w="3316605" h="4455795">
                  <a:moveTo>
                    <a:pt x="3316135" y="215252"/>
                  </a:moveTo>
                  <a:lnTo>
                    <a:pt x="363575" y="3167811"/>
                  </a:lnTo>
                  <a:lnTo>
                    <a:pt x="383235" y="3200425"/>
                  </a:lnTo>
                  <a:lnTo>
                    <a:pt x="403313" y="3232759"/>
                  </a:lnTo>
                  <a:lnTo>
                    <a:pt x="423862" y="3264801"/>
                  </a:lnTo>
                  <a:lnTo>
                    <a:pt x="444893" y="3296539"/>
                  </a:lnTo>
                  <a:lnTo>
                    <a:pt x="3316135" y="425284"/>
                  </a:lnTo>
                  <a:lnTo>
                    <a:pt x="3316135" y="215252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74427" y="1028699"/>
              <a:ext cx="4781550" cy="3810000"/>
            </a:xfrm>
            <a:custGeom>
              <a:avLst/>
              <a:gdLst/>
              <a:ahLst/>
              <a:cxnLst/>
              <a:rect l="l" t="t" r="r" b="b"/>
              <a:pathLst>
                <a:path w="4781550" h="3810000">
                  <a:moveTo>
                    <a:pt x="4781489" y="3809986"/>
                  </a:moveTo>
                  <a:lnTo>
                    <a:pt x="0" y="3809986"/>
                  </a:lnTo>
                  <a:lnTo>
                    <a:pt x="0" y="0"/>
                  </a:lnTo>
                  <a:lnTo>
                    <a:pt x="4781489" y="0"/>
                  </a:lnTo>
                  <a:lnTo>
                    <a:pt x="4781489" y="3809986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006254" y="1028699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489" y="3809986"/>
                </a:moveTo>
                <a:lnTo>
                  <a:pt x="0" y="3809986"/>
                </a:lnTo>
                <a:lnTo>
                  <a:pt x="0" y="0"/>
                </a:lnTo>
                <a:lnTo>
                  <a:pt x="4781489" y="0"/>
                </a:lnTo>
                <a:lnTo>
                  <a:pt x="4781489" y="380998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77695" y="5446745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489" y="3809986"/>
                </a:moveTo>
                <a:lnTo>
                  <a:pt x="0" y="3809986"/>
                </a:lnTo>
                <a:lnTo>
                  <a:pt x="0" y="0"/>
                </a:lnTo>
                <a:lnTo>
                  <a:pt x="4781489" y="0"/>
                </a:lnTo>
                <a:lnTo>
                  <a:pt x="4781489" y="380998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8700" y="1028699"/>
            <a:ext cx="1419225" cy="381000"/>
          </a:xfrm>
          <a:custGeom>
            <a:avLst/>
            <a:gdLst/>
            <a:ahLst/>
            <a:cxnLst/>
            <a:rect l="l" t="t" r="r" b="b"/>
            <a:pathLst>
              <a:path w="1419225" h="381000">
                <a:moveTo>
                  <a:pt x="1419225" y="380997"/>
                </a:moveTo>
                <a:lnTo>
                  <a:pt x="0" y="380997"/>
                </a:lnTo>
                <a:lnTo>
                  <a:pt x="0" y="0"/>
                </a:lnTo>
                <a:lnTo>
                  <a:pt x="1419225" y="0"/>
                </a:lnTo>
                <a:lnTo>
                  <a:pt x="1419225" y="380997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8178637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60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60" y="0"/>
                </a:lnTo>
                <a:lnTo>
                  <a:pt x="2415077" y="9189"/>
                </a:lnTo>
                <a:lnTo>
                  <a:pt x="2451977" y="34229"/>
                </a:lnTo>
                <a:lnTo>
                  <a:pt x="2476886" y="71324"/>
                </a:lnTo>
                <a:lnTo>
                  <a:pt x="2486028" y="116678"/>
                </a:lnTo>
                <a:lnTo>
                  <a:pt x="2486028" y="502432"/>
                </a:lnTo>
                <a:lnTo>
                  <a:pt x="2476886" y="547786"/>
                </a:lnTo>
                <a:lnTo>
                  <a:pt x="2451977" y="584881"/>
                </a:lnTo>
                <a:lnTo>
                  <a:pt x="2415077" y="609920"/>
                </a:lnTo>
                <a:lnTo>
                  <a:pt x="2369960" y="61911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024256" y="1366064"/>
            <a:ext cx="3691254" cy="22752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R="1391920">
              <a:lnSpc>
                <a:spcPts val="4350"/>
              </a:lnSpc>
              <a:spcBef>
                <a:spcPts val="114"/>
              </a:spcBef>
            </a:pPr>
            <a:r>
              <a:rPr dirty="0" sz="3500" spc="-770" b="1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3500" spc="-220" b="1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3500" spc="-15" b="1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3500" spc="-140" b="1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3500" spc="-204" b="1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3500" spc="-140" b="1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3500" spc="-15" b="1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3500" spc="-215" b="1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3500" spc="-95" b="1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3500" spc="-175" b="1">
                <a:solidFill>
                  <a:srgbClr val="404037"/>
                </a:solidFill>
                <a:latin typeface="Verdana"/>
                <a:cs typeface="Verdana"/>
              </a:rPr>
              <a:t>l  </a:t>
            </a:r>
            <a:r>
              <a:rPr dirty="0" sz="3500" b="1">
                <a:solidFill>
                  <a:srgbClr val="404037"/>
                </a:solidFill>
                <a:latin typeface="Verdana"/>
                <a:cs typeface="Verdana"/>
              </a:rPr>
              <a:t>topics</a:t>
            </a:r>
            <a:endParaRPr sz="3500">
              <a:latin typeface="Verdana"/>
              <a:cs typeface="Verdana"/>
            </a:endParaRPr>
          </a:p>
          <a:p>
            <a:pPr algn="just" marR="5080">
              <a:lnSpc>
                <a:spcPct val="114599"/>
              </a:lnSpc>
              <a:spcBef>
                <a:spcPts val="1570"/>
              </a:spcBef>
            </a:pP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Children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be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able</a:t>
            </a:r>
            <a:r>
              <a:rPr dirty="0" sz="1800" spc="-13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practice 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grammar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topics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Individually. </a:t>
            </a:r>
            <a:r>
              <a:rPr dirty="0" sz="1800" spc="-5">
                <a:solidFill>
                  <a:srgbClr val="404037"/>
                </a:solidFill>
                <a:latin typeface="Verdana"/>
                <a:cs typeface="Verdana"/>
              </a:rPr>
              <a:t>so 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</a:t>
            </a:r>
            <a:r>
              <a:rPr dirty="0" sz="1800" spc="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43413" y="1366064"/>
            <a:ext cx="2199640" cy="111125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14"/>
              </a:spcBef>
            </a:pPr>
            <a:r>
              <a:rPr dirty="0" sz="3500" spc="-160"/>
              <a:t>D</a:t>
            </a:r>
            <a:r>
              <a:rPr dirty="0" sz="3500" spc="-140"/>
              <a:t>i</a:t>
            </a:r>
            <a:r>
              <a:rPr dirty="0" sz="3500" spc="-15"/>
              <a:t>ff</a:t>
            </a:r>
            <a:r>
              <a:rPr dirty="0" sz="3500" spc="-140"/>
              <a:t>i</a:t>
            </a:r>
            <a:r>
              <a:rPr dirty="0" sz="3500" spc="280"/>
              <a:t>c</a:t>
            </a:r>
            <a:r>
              <a:rPr dirty="0" sz="3500" spc="-215"/>
              <a:t>u</a:t>
            </a:r>
            <a:r>
              <a:rPr dirty="0" sz="3500" spc="20"/>
              <a:t>l</a:t>
            </a:r>
            <a:r>
              <a:rPr dirty="0" sz="3500" spc="-85"/>
              <a:t>t</a:t>
            </a:r>
            <a:r>
              <a:rPr dirty="0" sz="3500" spc="-220"/>
              <a:t>y  </a:t>
            </a:r>
            <a:r>
              <a:rPr dirty="0" sz="3500" spc="-40"/>
              <a:t>Control</a:t>
            </a:r>
            <a:endParaRPr sz="3500"/>
          </a:p>
        </p:txBody>
      </p:sp>
      <p:sp>
        <p:nvSpPr>
          <p:cNvPr id="12" name="object 12"/>
          <p:cNvSpPr txBox="1"/>
          <p:nvPr/>
        </p:nvSpPr>
        <p:spPr>
          <a:xfrm>
            <a:off x="13024256" y="3653041"/>
            <a:ext cx="197612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6179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72371" y="3301341"/>
            <a:ext cx="164528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735" marR="5080" indent="-166370">
              <a:lnSpc>
                <a:spcPct val="114599"/>
              </a:lnSpc>
              <a:spcBef>
                <a:spcPts val="95"/>
              </a:spcBef>
              <a:tabLst>
                <a:tab pos="948690" algn="l"/>
                <a:tab pos="111569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r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24256" y="3967366"/>
            <a:ext cx="318960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know</a:t>
            </a:r>
            <a:r>
              <a:rPr dirty="0" sz="18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or</a:t>
            </a:r>
            <a:r>
              <a:rPr dirty="0" sz="18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explore</a:t>
            </a:r>
            <a:r>
              <a:rPr dirty="0" sz="18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new</a:t>
            </a:r>
            <a:r>
              <a:rPr dirty="0" sz="1800" spc="-17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topics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4427" y="5446745"/>
            <a:ext cx="4781550" cy="3810000"/>
          </a:xfrm>
          <a:prstGeom prst="rect">
            <a:avLst/>
          </a:prstGeom>
          <a:solidFill>
            <a:srgbClr val="FFD033"/>
          </a:solidFill>
        </p:spPr>
        <p:txBody>
          <a:bodyPr wrap="square" lIns="0" tIns="330200" rIns="0" bIns="0" rtlCol="0" vert="horz">
            <a:spAutoFit/>
          </a:bodyPr>
          <a:lstStyle/>
          <a:p>
            <a:pPr marL="549275" marR="1322070">
              <a:lnSpc>
                <a:spcPct val="103600"/>
              </a:lnSpc>
              <a:spcBef>
                <a:spcPts val="2600"/>
              </a:spcBef>
            </a:pPr>
            <a:r>
              <a:rPr dirty="0" sz="3500" spc="-45" b="1">
                <a:solidFill>
                  <a:srgbClr val="404037"/>
                </a:solidFill>
                <a:latin typeface="Verdana"/>
                <a:cs typeface="Verdana"/>
              </a:rPr>
              <a:t>Free </a:t>
            </a:r>
            <a:r>
              <a:rPr dirty="0" sz="3500" spc="-125" b="1">
                <a:solidFill>
                  <a:srgbClr val="404037"/>
                </a:solidFill>
                <a:latin typeface="Verdana"/>
                <a:cs typeface="Verdana"/>
              </a:rPr>
              <a:t>for </a:t>
            </a:r>
            <a:r>
              <a:rPr dirty="0" sz="3500" spc="-80" b="1">
                <a:solidFill>
                  <a:srgbClr val="404037"/>
                </a:solidFill>
                <a:latin typeface="Verdana"/>
                <a:cs typeface="Verdana"/>
              </a:rPr>
              <a:t>all  equal </a:t>
            </a:r>
            <a:r>
              <a:rPr dirty="0" sz="3500" spc="-125" b="1">
                <a:solidFill>
                  <a:srgbClr val="404037"/>
                </a:solidFill>
                <a:latin typeface="Verdana"/>
                <a:cs typeface="Verdana"/>
              </a:rPr>
              <a:t>for</a:t>
            </a:r>
            <a:r>
              <a:rPr dirty="0" sz="3500" spc="290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3500" spc="-80" b="1">
                <a:solidFill>
                  <a:srgbClr val="404037"/>
                </a:solidFill>
                <a:latin typeface="Verdana"/>
                <a:cs typeface="Verdana"/>
              </a:rPr>
              <a:t>all</a:t>
            </a:r>
            <a:endParaRPr sz="3500">
              <a:latin typeface="Verdana"/>
              <a:cs typeface="Verdana"/>
            </a:endParaRPr>
          </a:p>
          <a:p>
            <a:pPr algn="just" marL="549275" marR="539750">
              <a:lnSpc>
                <a:spcPct val="114599"/>
              </a:lnSpc>
              <a:spcBef>
                <a:spcPts val="1740"/>
              </a:spcBef>
            </a:pPr>
            <a:r>
              <a:rPr dirty="0" sz="1800" spc="125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as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portrayed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want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reach 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kids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parents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from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all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regions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  </a:t>
            </a:r>
            <a:r>
              <a:rPr dirty="0" sz="1800" spc="-35">
                <a:solidFill>
                  <a:srgbClr val="404037"/>
                </a:solidFill>
                <a:latin typeface="Verdana"/>
                <a:cs typeface="Verdana"/>
              </a:rPr>
              <a:t>society.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achieve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keep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this 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our 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webApp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free for  all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3413" y="2672690"/>
            <a:ext cx="3707129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1500505" algn="l"/>
              </a:tabLst>
            </a:pPr>
            <a:r>
              <a:rPr dirty="0" sz="1800" spc="-95">
                <a:solidFill>
                  <a:srgbClr val="404037"/>
                </a:solidFill>
                <a:latin typeface="Verdana"/>
                <a:cs typeface="Verdana"/>
              </a:rPr>
              <a:t>It</a:t>
            </a:r>
            <a:r>
              <a:rPr dirty="0" sz="1800" spc="-1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have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two</a:t>
            </a:r>
            <a:r>
              <a:rPr dirty="0" sz="1800" spc="-1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difficulty</a:t>
            </a:r>
            <a:r>
              <a:rPr dirty="0" sz="1800" spc="-114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modes 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namely-	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Elementry 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Intermediate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26716" y="2987015"/>
            <a:ext cx="252349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5325" marR="5080" indent="1365885">
              <a:lnSpc>
                <a:spcPct val="114599"/>
              </a:lnSpc>
              <a:spcBef>
                <a:spcPts val="95"/>
              </a:spcBef>
              <a:tabLst>
                <a:tab pos="1295400" algn="l"/>
                <a:tab pos="2118360" algn="l"/>
              </a:tabLst>
            </a:pP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d  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R="8890" indent="53975">
              <a:lnSpc>
                <a:spcPct val="114599"/>
              </a:lnSpc>
              <a:tabLst>
                <a:tab pos="772160" algn="l"/>
                <a:tab pos="1363980" algn="l"/>
                <a:tab pos="2224405" algn="l"/>
              </a:tabLst>
            </a:pP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-60">
                <a:solidFill>
                  <a:srgbClr val="404037"/>
                </a:solidFill>
                <a:latin typeface="Verdana"/>
                <a:cs typeface="Verdana"/>
              </a:rPr>
              <a:t>y 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age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35141" y="3967366"/>
            <a:ext cx="833119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120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29731" y="3967366"/>
            <a:ext cx="92138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without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6113" y="3615665"/>
            <a:ext cx="1016000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14599"/>
              </a:lnSpc>
              <a:spcBef>
                <a:spcPts val="95"/>
              </a:spcBef>
            </a:pP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product 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  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8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6113" y="8071087"/>
            <a:ext cx="303784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819785" algn="l"/>
                <a:tab pos="2271395" algn="l"/>
                <a:tab pos="2806065" algn="l"/>
              </a:tabLst>
            </a:pP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,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6113" y="5784089"/>
            <a:ext cx="3696970" cy="2589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>
              <a:lnSpc>
                <a:spcPct val="100000"/>
              </a:lnSpc>
              <a:spcBef>
                <a:spcPts val="95"/>
              </a:spcBef>
            </a:pPr>
            <a:r>
              <a:rPr dirty="0" sz="3500" spc="-55" b="1">
                <a:solidFill>
                  <a:srgbClr val="404037"/>
                </a:solidFill>
                <a:latin typeface="Verdana"/>
                <a:cs typeface="Verdana"/>
              </a:rPr>
              <a:t>Multiple</a:t>
            </a:r>
            <a:endParaRPr sz="3500">
              <a:latin typeface="Verdana"/>
              <a:cs typeface="Verdana"/>
            </a:endParaRPr>
          </a:p>
          <a:p>
            <a:pPr algn="just">
              <a:lnSpc>
                <a:spcPct val="100000"/>
              </a:lnSpc>
              <a:spcBef>
                <a:spcPts val="150"/>
              </a:spcBef>
            </a:pPr>
            <a:r>
              <a:rPr dirty="0" sz="3500" spc="-75" b="1">
                <a:solidFill>
                  <a:srgbClr val="404037"/>
                </a:solidFill>
                <a:latin typeface="Verdana"/>
                <a:cs typeface="Verdana"/>
              </a:rPr>
              <a:t>question</a:t>
            </a:r>
            <a:r>
              <a:rPr dirty="0" sz="3500" spc="95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3500" spc="-45" b="1">
                <a:solidFill>
                  <a:srgbClr val="404037"/>
                </a:solidFill>
                <a:latin typeface="Verdana"/>
                <a:cs typeface="Verdana"/>
              </a:rPr>
              <a:t>types</a:t>
            </a:r>
            <a:endParaRPr sz="3500">
              <a:latin typeface="Verdana"/>
              <a:cs typeface="Verdana"/>
            </a:endParaRPr>
          </a:p>
          <a:p>
            <a:pPr algn="just" marR="5080">
              <a:lnSpc>
                <a:spcPct val="114599"/>
              </a:lnSpc>
              <a:spcBef>
                <a:spcPts val="1740"/>
              </a:spcBef>
            </a:pP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competition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sections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be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enabled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with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different</a:t>
            </a:r>
            <a:r>
              <a:rPr dirty="0" sz="1800" spc="-3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types 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 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questions 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like  </a:t>
            </a:r>
            <a:r>
              <a:rPr dirty="0" sz="1800" spc="-125">
                <a:solidFill>
                  <a:srgbClr val="404037"/>
                </a:solidFill>
                <a:latin typeface="Verdana"/>
                <a:cs typeface="Verdana"/>
              </a:rPr>
              <a:t>-  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drag</a:t>
            </a:r>
            <a:r>
              <a:rPr dirty="0" sz="1800" spc="5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endParaRPr sz="18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315"/>
              </a:spcBef>
            </a:pP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6113" y="8385412"/>
            <a:ext cx="276796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800" spc="-20">
                <a:solidFill>
                  <a:srgbClr val="404037"/>
                </a:solidFill>
                <a:latin typeface="Verdana"/>
                <a:cs typeface="Verdana"/>
              </a:rPr>
              <a:t>blanks,</a:t>
            </a:r>
            <a:r>
              <a:rPr dirty="0" sz="18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MCQs</a:t>
            </a:r>
            <a:r>
              <a:rPr dirty="0" sz="18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18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more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8641" y="2389863"/>
            <a:ext cx="3302635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950" spc="-5" b="1">
                <a:solidFill>
                  <a:srgbClr val="FFD033"/>
                </a:solidFill>
                <a:latin typeface="Arial"/>
                <a:cs typeface="Arial"/>
              </a:rPr>
              <a:t>SPECIAL</a:t>
            </a:r>
            <a:endParaRPr sz="5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641" y="3047088"/>
            <a:ext cx="3992245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950" spc="-110" b="1">
                <a:solidFill>
                  <a:srgbClr val="FFD033"/>
                </a:solidFill>
                <a:latin typeface="Arial"/>
                <a:cs typeface="Arial"/>
              </a:rPr>
              <a:t>FEATURES</a:t>
            </a:r>
            <a:endParaRPr sz="5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8641" y="4672384"/>
            <a:ext cx="2990850" cy="3568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63650" algn="l"/>
                <a:tab pos="1809750" algn="l"/>
              </a:tabLst>
            </a:pPr>
            <a:r>
              <a:rPr dirty="0" sz="2150" spc="20">
                <a:solidFill>
                  <a:srgbClr val="404037"/>
                </a:solidFill>
                <a:latin typeface="Verdana"/>
                <a:cs typeface="Verdana"/>
              </a:rPr>
              <a:t>consist	</a:t>
            </a:r>
            <a:r>
              <a:rPr dirty="0" sz="2150" spc="15">
                <a:solidFill>
                  <a:srgbClr val="404037"/>
                </a:solidFill>
                <a:latin typeface="Verdana"/>
                <a:cs typeface="Verdana"/>
              </a:rPr>
              <a:t>of	</a:t>
            </a:r>
            <a:r>
              <a:rPr dirty="0" sz="2150" spc="55">
                <a:solidFill>
                  <a:srgbClr val="404037"/>
                </a:solidFill>
                <a:latin typeface="Verdana"/>
                <a:cs typeface="Verdana"/>
              </a:rPr>
              <a:t>multiple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8641" y="4127440"/>
            <a:ext cx="4970145" cy="9017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65"/>
              </a:spcBef>
              <a:tabLst>
                <a:tab pos="930275" algn="l"/>
                <a:tab pos="3056890" algn="l"/>
                <a:tab pos="4478655" algn="l"/>
              </a:tabLst>
            </a:pPr>
            <a:r>
              <a:rPr dirty="0" sz="2150" spc="-8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endParaRPr sz="2150">
              <a:latin typeface="Verdana"/>
              <a:cs typeface="Verdana"/>
            </a:endParaRPr>
          </a:p>
          <a:p>
            <a:pPr algn="r" marR="6350">
              <a:lnSpc>
                <a:spcPct val="100000"/>
              </a:lnSpc>
              <a:spcBef>
                <a:spcPts val="869"/>
              </a:spcBef>
              <a:tabLst>
                <a:tab pos="1412875" algn="l"/>
              </a:tabLst>
            </a:pPr>
            <a:r>
              <a:rPr dirty="0" sz="215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50" spc="-5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-6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5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8641" y="5003740"/>
            <a:ext cx="4968240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dirty="0" sz="2150" spc="60">
                <a:solidFill>
                  <a:srgbClr val="404037"/>
                </a:solidFill>
                <a:latin typeface="Verdana"/>
                <a:cs typeface="Verdana"/>
              </a:rPr>
              <a:t>make 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our </a:t>
            </a:r>
            <a:r>
              <a:rPr dirty="0" sz="2150" spc="40">
                <a:solidFill>
                  <a:srgbClr val="404037"/>
                </a:solidFill>
                <a:latin typeface="Verdana"/>
                <a:cs typeface="Verdana"/>
              </a:rPr>
              <a:t>website </a:t>
            </a:r>
            <a:r>
              <a:rPr dirty="0" sz="2150" spc="60">
                <a:solidFill>
                  <a:srgbClr val="404037"/>
                </a:solidFill>
                <a:latin typeface="Verdana"/>
                <a:cs typeface="Verdana"/>
              </a:rPr>
              <a:t>more</a:t>
            </a:r>
            <a:r>
              <a:rPr dirty="0" sz="2150" spc="-16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 spc="10">
                <a:solidFill>
                  <a:srgbClr val="404037"/>
                </a:solidFill>
                <a:latin typeface="Verdana"/>
                <a:cs typeface="Verdana"/>
              </a:rPr>
              <a:t>interactive  </a:t>
            </a:r>
            <a:r>
              <a:rPr dirty="0" sz="2150" spc="75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2150" spc="-19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attractive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78" y="11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05" y="0"/>
                </a:moveTo>
                <a:lnTo>
                  <a:pt x="15074" y="0"/>
                </a:lnTo>
                <a:lnTo>
                  <a:pt x="10731" y="44107"/>
                </a:lnTo>
                <a:lnTo>
                  <a:pt x="6616" y="96024"/>
                </a:lnTo>
                <a:lnTo>
                  <a:pt x="3479" y="148005"/>
                </a:lnTo>
                <a:lnTo>
                  <a:pt x="1333" y="200012"/>
                </a:lnTo>
                <a:lnTo>
                  <a:pt x="177" y="252056"/>
                </a:lnTo>
                <a:lnTo>
                  <a:pt x="0" y="304114"/>
                </a:lnTo>
                <a:lnTo>
                  <a:pt x="812" y="356158"/>
                </a:lnTo>
                <a:lnTo>
                  <a:pt x="2616" y="408190"/>
                </a:lnTo>
                <a:lnTo>
                  <a:pt x="373405" y="0"/>
                </a:lnTo>
                <a:close/>
              </a:path>
              <a:path w="1630680" h="1488440">
                <a:moveTo>
                  <a:pt x="1002106" y="0"/>
                </a:moveTo>
                <a:lnTo>
                  <a:pt x="530580" y="0"/>
                </a:lnTo>
                <a:lnTo>
                  <a:pt x="14643" y="567994"/>
                </a:lnTo>
                <a:lnTo>
                  <a:pt x="20815" y="622439"/>
                </a:lnTo>
                <a:lnTo>
                  <a:pt x="28028" y="676821"/>
                </a:lnTo>
                <a:lnTo>
                  <a:pt x="34175" y="717334"/>
                </a:lnTo>
                <a:lnTo>
                  <a:pt x="40944" y="757923"/>
                </a:lnTo>
                <a:lnTo>
                  <a:pt x="50952" y="811923"/>
                </a:lnTo>
                <a:lnTo>
                  <a:pt x="62052" y="865632"/>
                </a:lnTo>
                <a:lnTo>
                  <a:pt x="74168" y="919238"/>
                </a:lnTo>
                <a:lnTo>
                  <a:pt x="87414" y="972553"/>
                </a:lnTo>
                <a:lnTo>
                  <a:pt x="94424" y="999096"/>
                </a:lnTo>
                <a:lnTo>
                  <a:pt x="412127" y="649338"/>
                </a:lnTo>
                <a:lnTo>
                  <a:pt x="670585" y="364985"/>
                </a:lnTo>
                <a:lnTo>
                  <a:pt x="1002106" y="0"/>
                </a:lnTo>
                <a:close/>
              </a:path>
              <a:path w="1630680" h="1488440">
                <a:moveTo>
                  <a:pt x="1630629" y="0"/>
                </a:moveTo>
                <a:lnTo>
                  <a:pt x="1159141" y="0"/>
                </a:lnTo>
                <a:lnTo>
                  <a:pt x="133172" y="1129474"/>
                </a:lnTo>
                <a:lnTo>
                  <a:pt x="146354" y="1168628"/>
                </a:lnTo>
                <a:lnTo>
                  <a:pt x="152387" y="1185722"/>
                </a:lnTo>
                <a:lnTo>
                  <a:pt x="159448" y="1205839"/>
                </a:lnTo>
                <a:lnTo>
                  <a:pt x="174066" y="1245984"/>
                </a:lnTo>
                <a:lnTo>
                  <a:pt x="190385" y="1288503"/>
                </a:lnTo>
                <a:lnTo>
                  <a:pt x="218008" y="1355750"/>
                </a:lnTo>
                <a:lnTo>
                  <a:pt x="237451" y="1400225"/>
                </a:lnTo>
                <a:lnTo>
                  <a:pt x="257721" y="1444409"/>
                </a:lnTo>
                <a:lnTo>
                  <a:pt x="278815" y="1488249"/>
                </a:lnTo>
                <a:lnTo>
                  <a:pt x="1630629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44" y="1"/>
            <a:ext cx="4598035" cy="4011929"/>
            <a:chOff x="13690044" y="1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33" y="11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84" y="0"/>
                  </a:moveTo>
                  <a:lnTo>
                    <a:pt x="1451622" y="0"/>
                  </a:lnTo>
                  <a:lnTo>
                    <a:pt x="485127" y="1063942"/>
                  </a:lnTo>
                  <a:lnTo>
                    <a:pt x="0" y="1598104"/>
                  </a:lnTo>
                  <a:lnTo>
                    <a:pt x="33159" y="1656791"/>
                  </a:lnTo>
                  <a:lnTo>
                    <a:pt x="67983" y="1714741"/>
                  </a:lnTo>
                  <a:lnTo>
                    <a:pt x="104254" y="1771904"/>
                  </a:lnTo>
                  <a:lnTo>
                    <a:pt x="142074" y="1828469"/>
                  </a:lnTo>
                  <a:lnTo>
                    <a:pt x="168211" y="1865655"/>
                  </a:lnTo>
                  <a:lnTo>
                    <a:pt x="194983" y="1902561"/>
                  </a:lnTo>
                  <a:lnTo>
                    <a:pt x="1923084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85" y="0"/>
                  </a:lnTo>
                  <a:lnTo>
                    <a:pt x="267246" y="1996046"/>
                  </a:lnTo>
                  <a:lnTo>
                    <a:pt x="300215" y="2035848"/>
                  </a:lnTo>
                  <a:lnTo>
                    <a:pt x="333946" y="2075218"/>
                  </a:lnTo>
                  <a:lnTo>
                    <a:pt x="371017" y="2116607"/>
                  </a:lnTo>
                  <a:lnTo>
                    <a:pt x="408965" y="2157450"/>
                  </a:lnTo>
                  <a:lnTo>
                    <a:pt x="456082" y="2206028"/>
                  </a:lnTo>
                  <a:lnTo>
                    <a:pt x="504469" y="2253653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296" y="0"/>
                  </a:moveTo>
                  <a:lnTo>
                    <a:pt x="2708910" y="0"/>
                  </a:lnTo>
                  <a:lnTo>
                    <a:pt x="1040307" y="1836940"/>
                  </a:lnTo>
                  <a:lnTo>
                    <a:pt x="590423" y="2332139"/>
                  </a:lnTo>
                  <a:lnTo>
                    <a:pt x="621766" y="2358872"/>
                  </a:lnTo>
                  <a:lnTo>
                    <a:pt x="661657" y="2392261"/>
                  </a:lnTo>
                  <a:lnTo>
                    <a:pt x="701979" y="2424785"/>
                  </a:lnTo>
                  <a:lnTo>
                    <a:pt x="742721" y="2456434"/>
                  </a:lnTo>
                  <a:lnTo>
                    <a:pt x="783907" y="2487206"/>
                  </a:lnTo>
                  <a:lnTo>
                    <a:pt x="825538" y="2517063"/>
                  </a:lnTo>
                  <a:lnTo>
                    <a:pt x="867600" y="2546007"/>
                  </a:lnTo>
                  <a:lnTo>
                    <a:pt x="3180296" y="0"/>
                  </a:lnTo>
                  <a:close/>
                </a:path>
                <a:path w="3413759" h="3006725">
                  <a:moveTo>
                    <a:pt x="3413468" y="1992452"/>
                  </a:moveTo>
                  <a:lnTo>
                    <a:pt x="3287344" y="2131301"/>
                  </a:lnTo>
                  <a:lnTo>
                    <a:pt x="2922600" y="2532697"/>
                  </a:lnTo>
                  <a:lnTo>
                    <a:pt x="2492502" y="3006179"/>
                  </a:lnTo>
                  <a:lnTo>
                    <a:pt x="2540228" y="3003867"/>
                  </a:lnTo>
                  <a:lnTo>
                    <a:pt x="2587866" y="3000705"/>
                  </a:lnTo>
                  <a:lnTo>
                    <a:pt x="2635427" y="2996704"/>
                  </a:lnTo>
                  <a:lnTo>
                    <a:pt x="2682900" y="2991891"/>
                  </a:lnTo>
                  <a:lnTo>
                    <a:pt x="2730309" y="2986278"/>
                  </a:lnTo>
                  <a:lnTo>
                    <a:pt x="2781046" y="2979470"/>
                  </a:lnTo>
                  <a:lnTo>
                    <a:pt x="2831604" y="2971698"/>
                  </a:lnTo>
                  <a:lnTo>
                    <a:pt x="2882074" y="2962897"/>
                  </a:lnTo>
                  <a:lnTo>
                    <a:pt x="2932366" y="2953156"/>
                  </a:lnTo>
                  <a:lnTo>
                    <a:pt x="2982480" y="2942463"/>
                  </a:lnTo>
                  <a:lnTo>
                    <a:pt x="3032417" y="2930804"/>
                  </a:lnTo>
                  <a:lnTo>
                    <a:pt x="3413468" y="2511310"/>
                  </a:lnTo>
                  <a:lnTo>
                    <a:pt x="3413468" y="1992452"/>
                  </a:lnTo>
                  <a:close/>
                </a:path>
                <a:path w="3413759" h="3006725">
                  <a:moveTo>
                    <a:pt x="3413468" y="608418"/>
                  </a:moveTo>
                  <a:lnTo>
                    <a:pt x="1400479" y="2824594"/>
                  </a:lnTo>
                  <a:lnTo>
                    <a:pt x="1445768" y="2841688"/>
                  </a:lnTo>
                  <a:lnTo>
                    <a:pt x="1491310" y="2857944"/>
                  </a:lnTo>
                  <a:lnTo>
                    <a:pt x="1537081" y="2873362"/>
                  </a:lnTo>
                  <a:lnTo>
                    <a:pt x="1583055" y="2887954"/>
                  </a:lnTo>
                  <a:lnTo>
                    <a:pt x="1629219" y="2901708"/>
                  </a:lnTo>
                  <a:lnTo>
                    <a:pt x="1675320" y="2914586"/>
                  </a:lnTo>
                  <a:lnTo>
                    <a:pt x="1675536" y="2914637"/>
                  </a:lnTo>
                  <a:lnTo>
                    <a:pt x="1722145" y="2926664"/>
                  </a:lnTo>
                  <a:lnTo>
                    <a:pt x="1768805" y="2937929"/>
                  </a:lnTo>
                  <a:lnTo>
                    <a:pt x="3413468" y="1127328"/>
                  </a:lnTo>
                  <a:lnTo>
                    <a:pt x="3413468" y="608418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119793" y="2684231"/>
              <a:ext cx="168207" cy="1851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841460" y="11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40" y="1300340"/>
                  </a:moveTo>
                  <a:lnTo>
                    <a:pt x="1219428" y="2651252"/>
                  </a:lnTo>
                  <a:lnTo>
                    <a:pt x="934402" y="2965158"/>
                  </a:lnTo>
                  <a:lnTo>
                    <a:pt x="974686" y="2972079"/>
                  </a:lnTo>
                  <a:lnTo>
                    <a:pt x="1015034" y="2978416"/>
                  </a:lnTo>
                  <a:lnTo>
                    <a:pt x="1055471" y="2984144"/>
                  </a:lnTo>
                  <a:lnTo>
                    <a:pt x="1095946" y="2989262"/>
                  </a:lnTo>
                  <a:lnTo>
                    <a:pt x="1150023" y="2995142"/>
                  </a:lnTo>
                  <a:lnTo>
                    <a:pt x="1204201" y="2999943"/>
                  </a:lnTo>
                  <a:lnTo>
                    <a:pt x="1258455" y="3003677"/>
                  </a:lnTo>
                  <a:lnTo>
                    <a:pt x="1312760" y="3006306"/>
                  </a:lnTo>
                  <a:lnTo>
                    <a:pt x="1353477" y="3007576"/>
                  </a:lnTo>
                  <a:lnTo>
                    <a:pt x="1367053" y="3007868"/>
                  </a:lnTo>
                  <a:lnTo>
                    <a:pt x="2446540" y="1819465"/>
                  </a:lnTo>
                  <a:lnTo>
                    <a:pt x="2446540" y="1300340"/>
                  </a:lnTo>
                  <a:close/>
                </a:path>
                <a:path w="2446655" h="3007995">
                  <a:moveTo>
                    <a:pt x="2446540" y="0"/>
                  </a:moveTo>
                  <a:lnTo>
                    <a:pt x="2370493" y="0"/>
                  </a:lnTo>
                  <a:lnTo>
                    <a:pt x="0" y="2609735"/>
                  </a:lnTo>
                  <a:lnTo>
                    <a:pt x="39001" y="2633129"/>
                  </a:lnTo>
                  <a:lnTo>
                    <a:pt x="78155" y="2655874"/>
                  </a:lnTo>
                  <a:lnTo>
                    <a:pt x="129171" y="2684018"/>
                  </a:lnTo>
                  <a:lnTo>
                    <a:pt x="180530" y="2710980"/>
                  </a:lnTo>
                  <a:lnTo>
                    <a:pt x="214960" y="2728303"/>
                  </a:lnTo>
                  <a:lnTo>
                    <a:pt x="249555" y="2745117"/>
                  </a:lnTo>
                  <a:lnTo>
                    <a:pt x="284314" y="2761424"/>
                  </a:lnTo>
                  <a:lnTo>
                    <a:pt x="319252" y="2777172"/>
                  </a:lnTo>
                  <a:lnTo>
                    <a:pt x="2446540" y="435267"/>
                  </a:lnTo>
                  <a:lnTo>
                    <a:pt x="2446540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42" y="11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39" y="27279"/>
                  </a:moveTo>
                  <a:lnTo>
                    <a:pt x="1309052" y="44157"/>
                  </a:lnTo>
                  <a:lnTo>
                    <a:pt x="1264412" y="62090"/>
                  </a:lnTo>
                  <a:lnTo>
                    <a:pt x="1220304" y="81026"/>
                  </a:lnTo>
                  <a:lnTo>
                    <a:pt x="1176743" y="100952"/>
                  </a:lnTo>
                  <a:lnTo>
                    <a:pt x="1133754" y="121831"/>
                  </a:lnTo>
                  <a:lnTo>
                    <a:pt x="1091349" y="143649"/>
                  </a:lnTo>
                  <a:lnTo>
                    <a:pt x="152450" y="1177290"/>
                  </a:lnTo>
                  <a:lnTo>
                    <a:pt x="134810" y="1221587"/>
                  </a:lnTo>
                  <a:lnTo>
                    <a:pt x="118160" y="1266380"/>
                  </a:lnTo>
                  <a:lnTo>
                    <a:pt x="102527" y="1311630"/>
                  </a:lnTo>
                  <a:lnTo>
                    <a:pt x="87922" y="1357350"/>
                  </a:lnTo>
                  <a:lnTo>
                    <a:pt x="74333" y="1403515"/>
                  </a:lnTo>
                  <a:lnTo>
                    <a:pt x="61810" y="1450111"/>
                  </a:lnTo>
                  <a:lnTo>
                    <a:pt x="1354239" y="27279"/>
                  </a:lnTo>
                  <a:close/>
                </a:path>
                <a:path w="4101465" h="4011929">
                  <a:moveTo>
                    <a:pt x="2007577" y="0"/>
                  </a:moveTo>
                  <a:lnTo>
                    <a:pt x="1850567" y="0"/>
                  </a:lnTo>
                  <a:lnTo>
                    <a:pt x="0" y="2037270"/>
                  </a:lnTo>
                  <a:lnTo>
                    <a:pt x="2616" y="2092375"/>
                  </a:lnTo>
                  <a:lnTo>
                    <a:pt x="8432" y="2162137"/>
                  </a:lnTo>
                  <a:lnTo>
                    <a:pt x="12166" y="2196719"/>
                  </a:lnTo>
                  <a:lnTo>
                    <a:pt x="2007577" y="0"/>
                  </a:lnTo>
                  <a:close/>
                </a:path>
                <a:path w="4101465" h="4011929">
                  <a:moveTo>
                    <a:pt x="2636101" y="0"/>
                  </a:moveTo>
                  <a:lnTo>
                    <a:pt x="2479090" y="0"/>
                  </a:lnTo>
                  <a:lnTo>
                    <a:pt x="105003" y="2613609"/>
                  </a:lnTo>
                  <a:lnTo>
                    <a:pt x="115735" y="2644597"/>
                  </a:lnTo>
                  <a:lnTo>
                    <a:pt x="126949" y="2675344"/>
                  </a:lnTo>
                  <a:lnTo>
                    <a:pt x="138607" y="2705862"/>
                  </a:lnTo>
                  <a:lnTo>
                    <a:pt x="150672" y="2736177"/>
                  </a:lnTo>
                  <a:lnTo>
                    <a:pt x="2636101" y="0"/>
                  </a:lnTo>
                  <a:close/>
                </a:path>
                <a:path w="4101465" h="4011929">
                  <a:moveTo>
                    <a:pt x="3092551" y="189572"/>
                  </a:moveTo>
                  <a:lnTo>
                    <a:pt x="3066808" y="174561"/>
                  </a:lnTo>
                  <a:lnTo>
                    <a:pt x="3040799" y="159893"/>
                  </a:lnTo>
                  <a:lnTo>
                    <a:pt x="3014522" y="145605"/>
                  </a:lnTo>
                  <a:lnTo>
                    <a:pt x="2987941" y="131699"/>
                  </a:lnTo>
                  <a:lnTo>
                    <a:pt x="322224" y="3066364"/>
                  </a:lnTo>
                  <a:lnTo>
                    <a:pt x="338607" y="3091434"/>
                  </a:lnTo>
                  <a:lnTo>
                    <a:pt x="355358" y="3116224"/>
                  </a:lnTo>
                  <a:lnTo>
                    <a:pt x="372452" y="3140748"/>
                  </a:lnTo>
                  <a:lnTo>
                    <a:pt x="389864" y="3165017"/>
                  </a:lnTo>
                  <a:lnTo>
                    <a:pt x="3092551" y="189572"/>
                  </a:lnTo>
                  <a:close/>
                </a:path>
                <a:path w="4101465" h="4011929">
                  <a:moveTo>
                    <a:pt x="3465576" y="470852"/>
                  </a:moveTo>
                  <a:lnTo>
                    <a:pt x="3444367" y="451027"/>
                  </a:lnTo>
                  <a:lnTo>
                    <a:pt x="3422827" y="431482"/>
                  </a:lnTo>
                  <a:lnTo>
                    <a:pt x="3401009" y="412254"/>
                  </a:lnTo>
                  <a:lnTo>
                    <a:pt x="3378974" y="393344"/>
                  </a:lnTo>
                  <a:lnTo>
                    <a:pt x="620166" y="3430486"/>
                  </a:lnTo>
                  <a:lnTo>
                    <a:pt x="641108" y="3450628"/>
                  </a:lnTo>
                  <a:lnTo>
                    <a:pt x="662343" y="3470503"/>
                  </a:lnTo>
                  <a:lnTo>
                    <a:pt x="683856" y="3490061"/>
                  </a:lnTo>
                  <a:lnTo>
                    <a:pt x="705624" y="3509302"/>
                  </a:lnTo>
                  <a:lnTo>
                    <a:pt x="3465576" y="470852"/>
                  </a:lnTo>
                  <a:close/>
                </a:path>
                <a:path w="4101465" h="4011929">
                  <a:moveTo>
                    <a:pt x="3766985" y="831100"/>
                  </a:moveTo>
                  <a:lnTo>
                    <a:pt x="3750386" y="806323"/>
                  </a:lnTo>
                  <a:lnTo>
                    <a:pt x="3733444" y="781773"/>
                  </a:lnTo>
                  <a:lnTo>
                    <a:pt x="3716159" y="757478"/>
                  </a:lnTo>
                  <a:lnTo>
                    <a:pt x="3698519" y="733437"/>
                  </a:lnTo>
                  <a:lnTo>
                    <a:pt x="989406" y="3715880"/>
                  </a:lnTo>
                  <a:lnTo>
                    <a:pt x="1015022" y="3731133"/>
                  </a:lnTo>
                  <a:lnTo>
                    <a:pt x="1040866" y="3745992"/>
                  </a:lnTo>
                  <a:lnTo>
                    <a:pt x="1066927" y="3760482"/>
                  </a:lnTo>
                  <a:lnTo>
                    <a:pt x="1093177" y="3774617"/>
                  </a:lnTo>
                  <a:lnTo>
                    <a:pt x="3766985" y="831100"/>
                  </a:lnTo>
                  <a:close/>
                </a:path>
                <a:path w="4101465" h="4011929">
                  <a:moveTo>
                    <a:pt x="3988676" y="1279093"/>
                  </a:moveTo>
                  <a:lnTo>
                    <a:pt x="3977690" y="1248333"/>
                  </a:lnTo>
                  <a:lnTo>
                    <a:pt x="3966210" y="1217853"/>
                  </a:lnTo>
                  <a:lnTo>
                    <a:pt x="3954246" y="1187615"/>
                  </a:lnTo>
                  <a:lnTo>
                    <a:pt x="3941838" y="1157617"/>
                  </a:lnTo>
                  <a:lnTo>
                    <a:pt x="1434884" y="3917505"/>
                  </a:lnTo>
                  <a:lnTo>
                    <a:pt x="1465961" y="3927017"/>
                  </a:lnTo>
                  <a:lnTo>
                    <a:pt x="1497241" y="3936009"/>
                  </a:lnTo>
                  <a:lnTo>
                    <a:pt x="1528699" y="3944505"/>
                  </a:lnTo>
                  <a:lnTo>
                    <a:pt x="1560283" y="3952519"/>
                  </a:lnTo>
                  <a:lnTo>
                    <a:pt x="3988676" y="1279093"/>
                  </a:lnTo>
                  <a:close/>
                </a:path>
                <a:path w="4101465" h="4011929">
                  <a:moveTo>
                    <a:pt x="4051998" y="2420391"/>
                  </a:moveTo>
                  <a:lnTo>
                    <a:pt x="2702471" y="3906113"/>
                  </a:lnTo>
                  <a:lnTo>
                    <a:pt x="2753868" y="3888168"/>
                  </a:lnTo>
                  <a:lnTo>
                    <a:pt x="2804604" y="3868915"/>
                  </a:lnTo>
                  <a:lnTo>
                    <a:pt x="2854680" y="3848379"/>
                  </a:lnTo>
                  <a:lnTo>
                    <a:pt x="2904083" y="3826573"/>
                  </a:lnTo>
                  <a:lnTo>
                    <a:pt x="2952813" y="3803548"/>
                  </a:lnTo>
                  <a:lnTo>
                    <a:pt x="3973906" y="2679408"/>
                  </a:lnTo>
                  <a:lnTo>
                    <a:pt x="3992130" y="2628722"/>
                  </a:lnTo>
                  <a:lnTo>
                    <a:pt x="4009085" y="2577465"/>
                  </a:lnTo>
                  <a:lnTo>
                    <a:pt x="4024731" y="2525649"/>
                  </a:lnTo>
                  <a:lnTo>
                    <a:pt x="4039057" y="2473287"/>
                  </a:lnTo>
                  <a:lnTo>
                    <a:pt x="4051998" y="2420391"/>
                  </a:lnTo>
                  <a:close/>
                </a:path>
                <a:path w="4101465" h="4011929">
                  <a:moveTo>
                    <a:pt x="4100944" y="1847456"/>
                  </a:moveTo>
                  <a:lnTo>
                    <a:pt x="4098417" y="1807895"/>
                  </a:lnTo>
                  <a:lnTo>
                    <a:pt x="4095178" y="1768513"/>
                  </a:lnTo>
                  <a:lnTo>
                    <a:pt x="4091190" y="1729333"/>
                  </a:lnTo>
                  <a:lnTo>
                    <a:pt x="4086453" y="1690370"/>
                  </a:lnTo>
                  <a:lnTo>
                    <a:pt x="1979053" y="4010368"/>
                  </a:lnTo>
                  <a:lnTo>
                    <a:pt x="2018296" y="4011345"/>
                  </a:lnTo>
                  <a:lnTo>
                    <a:pt x="2057679" y="4011561"/>
                  </a:lnTo>
                  <a:lnTo>
                    <a:pt x="2097189" y="4011041"/>
                  </a:lnTo>
                  <a:lnTo>
                    <a:pt x="2136813" y="4009745"/>
                  </a:lnTo>
                  <a:lnTo>
                    <a:pt x="4100944" y="1847456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4" y="1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79" y="244477"/>
                </a:moveTo>
                <a:lnTo>
                  <a:pt x="26397" y="438459"/>
                </a:lnTo>
                <a:lnTo>
                  <a:pt x="540" y="412603"/>
                </a:lnTo>
                <a:lnTo>
                  <a:pt x="84145" y="328058"/>
                </a:lnTo>
                <a:lnTo>
                  <a:pt x="0" y="243913"/>
                </a:lnTo>
                <a:lnTo>
                  <a:pt x="25833" y="218080"/>
                </a:lnTo>
                <a:lnTo>
                  <a:pt x="110448" y="302695"/>
                </a:lnTo>
                <a:lnTo>
                  <a:pt x="194523" y="218620"/>
                </a:lnTo>
                <a:lnTo>
                  <a:pt x="220379" y="244477"/>
                </a:lnTo>
                <a:close/>
              </a:path>
              <a:path w="2626359" h="1604645">
                <a:moveTo>
                  <a:pt x="220455" y="412702"/>
                </a:moveTo>
                <a:lnTo>
                  <a:pt x="194622" y="438535"/>
                </a:lnTo>
                <a:lnTo>
                  <a:pt x="110471" y="354384"/>
                </a:lnTo>
                <a:lnTo>
                  <a:pt x="136304" y="328551"/>
                </a:lnTo>
                <a:lnTo>
                  <a:pt x="220455" y="412702"/>
                </a:lnTo>
                <a:close/>
              </a:path>
              <a:path w="2626359" h="1604645">
                <a:moveTo>
                  <a:pt x="463916" y="0"/>
                </a:moveTo>
                <a:lnTo>
                  <a:pt x="439724" y="24191"/>
                </a:lnTo>
                <a:lnTo>
                  <a:pt x="415532" y="0"/>
                </a:lnTo>
                <a:lnTo>
                  <a:pt x="463916" y="0"/>
                </a:lnTo>
                <a:close/>
              </a:path>
              <a:path w="2626359" h="1604645">
                <a:moveTo>
                  <a:pt x="632217" y="0"/>
                </a:moveTo>
                <a:lnTo>
                  <a:pt x="607949" y="24267"/>
                </a:lnTo>
                <a:lnTo>
                  <a:pt x="583681" y="0"/>
                </a:lnTo>
                <a:lnTo>
                  <a:pt x="632217" y="0"/>
                </a:lnTo>
                <a:close/>
              </a:path>
              <a:path w="2626359" h="1604645">
                <a:moveTo>
                  <a:pt x="498762" y="691010"/>
                </a:moveTo>
                <a:lnTo>
                  <a:pt x="472929" y="716843"/>
                </a:lnTo>
                <a:lnTo>
                  <a:pt x="388779" y="632692"/>
                </a:lnTo>
                <a:lnTo>
                  <a:pt x="414612" y="606859"/>
                </a:lnTo>
                <a:lnTo>
                  <a:pt x="498762" y="691010"/>
                </a:lnTo>
                <a:close/>
              </a:path>
              <a:path w="2626359" h="1604645">
                <a:moveTo>
                  <a:pt x="608693" y="632791"/>
                </a:moveTo>
                <a:lnTo>
                  <a:pt x="414711" y="826773"/>
                </a:lnTo>
                <a:lnTo>
                  <a:pt x="388855" y="800917"/>
                </a:lnTo>
                <a:lnTo>
                  <a:pt x="582837" y="606935"/>
                </a:lnTo>
                <a:lnTo>
                  <a:pt x="608693" y="632791"/>
                </a:lnTo>
                <a:close/>
              </a:path>
              <a:path w="2626359" h="1604645">
                <a:moveTo>
                  <a:pt x="608769" y="801016"/>
                </a:moveTo>
                <a:lnTo>
                  <a:pt x="582936" y="826849"/>
                </a:lnTo>
                <a:lnTo>
                  <a:pt x="498786" y="742699"/>
                </a:lnTo>
                <a:lnTo>
                  <a:pt x="524619" y="716866"/>
                </a:lnTo>
                <a:lnTo>
                  <a:pt x="608769" y="801016"/>
                </a:lnTo>
                <a:close/>
              </a:path>
              <a:path w="2626359" h="1604645">
                <a:moveTo>
                  <a:pt x="912560" y="277212"/>
                </a:moveTo>
                <a:lnTo>
                  <a:pt x="886727" y="303045"/>
                </a:lnTo>
                <a:lnTo>
                  <a:pt x="802576" y="218895"/>
                </a:lnTo>
                <a:lnTo>
                  <a:pt x="828409" y="193062"/>
                </a:lnTo>
                <a:lnTo>
                  <a:pt x="912560" y="277212"/>
                </a:lnTo>
                <a:close/>
              </a:path>
              <a:path w="2626359" h="1604645">
                <a:moveTo>
                  <a:pt x="1022491" y="218994"/>
                </a:moveTo>
                <a:lnTo>
                  <a:pt x="828509" y="412976"/>
                </a:lnTo>
                <a:lnTo>
                  <a:pt x="802652" y="387120"/>
                </a:lnTo>
                <a:lnTo>
                  <a:pt x="996635" y="193137"/>
                </a:lnTo>
                <a:lnTo>
                  <a:pt x="1022491" y="218994"/>
                </a:lnTo>
                <a:close/>
              </a:path>
              <a:path w="2626359" h="1604645">
                <a:moveTo>
                  <a:pt x="1022567" y="387219"/>
                </a:moveTo>
                <a:lnTo>
                  <a:pt x="996734" y="413052"/>
                </a:lnTo>
                <a:lnTo>
                  <a:pt x="912583" y="328901"/>
                </a:lnTo>
                <a:lnTo>
                  <a:pt x="938416" y="303068"/>
                </a:lnTo>
                <a:lnTo>
                  <a:pt x="1022567" y="387219"/>
                </a:lnTo>
                <a:close/>
              </a:path>
              <a:path w="2626359" h="1604645">
                <a:moveTo>
                  <a:pt x="887547" y="1079794"/>
                </a:moveTo>
                <a:lnTo>
                  <a:pt x="861714" y="1105627"/>
                </a:lnTo>
                <a:lnTo>
                  <a:pt x="777564" y="1021477"/>
                </a:lnTo>
                <a:lnTo>
                  <a:pt x="803397" y="995644"/>
                </a:lnTo>
                <a:lnTo>
                  <a:pt x="887547" y="1079794"/>
                </a:lnTo>
                <a:close/>
              </a:path>
              <a:path w="2626359" h="1604645">
                <a:moveTo>
                  <a:pt x="997478" y="1021576"/>
                </a:moveTo>
                <a:lnTo>
                  <a:pt x="803496" y="1215558"/>
                </a:lnTo>
                <a:lnTo>
                  <a:pt x="777639" y="1189702"/>
                </a:lnTo>
                <a:lnTo>
                  <a:pt x="971622" y="995720"/>
                </a:lnTo>
                <a:lnTo>
                  <a:pt x="997478" y="1021576"/>
                </a:lnTo>
                <a:close/>
              </a:path>
              <a:path w="2626359" h="1604645">
                <a:moveTo>
                  <a:pt x="997554" y="1189801"/>
                </a:moveTo>
                <a:lnTo>
                  <a:pt x="971721" y="1215634"/>
                </a:lnTo>
                <a:lnTo>
                  <a:pt x="887570" y="1131483"/>
                </a:lnTo>
                <a:lnTo>
                  <a:pt x="913403" y="1105650"/>
                </a:lnTo>
                <a:lnTo>
                  <a:pt x="997554" y="1189801"/>
                </a:lnTo>
                <a:close/>
              </a:path>
              <a:path w="2626359" h="1604645">
                <a:moveTo>
                  <a:pt x="1301345" y="665997"/>
                </a:moveTo>
                <a:lnTo>
                  <a:pt x="1275512" y="691830"/>
                </a:lnTo>
                <a:lnTo>
                  <a:pt x="1191361" y="607679"/>
                </a:lnTo>
                <a:lnTo>
                  <a:pt x="1217194" y="581846"/>
                </a:lnTo>
                <a:lnTo>
                  <a:pt x="1301345" y="665997"/>
                </a:lnTo>
                <a:close/>
              </a:path>
              <a:path w="2626359" h="1604645">
                <a:moveTo>
                  <a:pt x="1411275" y="607778"/>
                </a:moveTo>
                <a:lnTo>
                  <a:pt x="1217293" y="801761"/>
                </a:lnTo>
                <a:lnTo>
                  <a:pt x="1191437" y="775904"/>
                </a:lnTo>
                <a:lnTo>
                  <a:pt x="1385419" y="581922"/>
                </a:lnTo>
                <a:lnTo>
                  <a:pt x="1411275" y="607778"/>
                </a:lnTo>
                <a:close/>
              </a:path>
              <a:path w="2626359" h="1604645">
                <a:moveTo>
                  <a:pt x="1411351" y="776003"/>
                </a:moveTo>
                <a:lnTo>
                  <a:pt x="1385518" y="801836"/>
                </a:lnTo>
                <a:lnTo>
                  <a:pt x="1301368" y="717686"/>
                </a:lnTo>
                <a:lnTo>
                  <a:pt x="1327201" y="691853"/>
                </a:lnTo>
                <a:lnTo>
                  <a:pt x="1411351" y="776003"/>
                </a:lnTo>
                <a:close/>
              </a:path>
              <a:path w="2626359" h="1604645">
                <a:moveTo>
                  <a:pt x="1714672" y="252669"/>
                </a:moveTo>
                <a:lnTo>
                  <a:pt x="1688839" y="278502"/>
                </a:lnTo>
                <a:lnTo>
                  <a:pt x="1604689" y="194351"/>
                </a:lnTo>
                <a:lnTo>
                  <a:pt x="1630522" y="168518"/>
                </a:lnTo>
                <a:lnTo>
                  <a:pt x="1714672" y="252669"/>
                </a:lnTo>
                <a:close/>
              </a:path>
              <a:path w="2626359" h="1604645">
                <a:moveTo>
                  <a:pt x="1824603" y="194450"/>
                </a:moveTo>
                <a:lnTo>
                  <a:pt x="1630621" y="388433"/>
                </a:lnTo>
                <a:lnTo>
                  <a:pt x="1604765" y="362576"/>
                </a:lnTo>
                <a:lnTo>
                  <a:pt x="1798747" y="168594"/>
                </a:lnTo>
                <a:lnTo>
                  <a:pt x="1824603" y="194450"/>
                </a:lnTo>
                <a:close/>
              </a:path>
              <a:path w="2626359" h="1604645">
                <a:moveTo>
                  <a:pt x="1824679" y="362676"/>
                </a:moveTo>
                <a:lnTo>
                  <a:pt x="1798846" y="388509"/>
                </a:lnTo>
                <a:lnTo>
                  <a:pt x="1714696" y="304358"/>
                </a:lnTo>
                <a:lnTo>
                  <a:pt x="1740529" y="278525"/>
                </a:lnTo>
                <a:lnTo>
                  <a:pt x="1824679" y="362676"/>
                </a:lnTo>
                <a:close/>
              </a:path>
              <a:path w="2626359" h="1604645">
                <a:moveTo>
                  <a:pt x="1276332" y="1468579"/>
                </a:moveTo>
                <a:lnTo>
                  <a:pt x="1250499" y="1494412"/>
                </a:lnTo>
                <a:lnTo>
                  <a:pt x="1166348" y="1410261"/>
                </a:lnTo>
                <a:lnTo>
                  <a:pt x="1192181" y="1384428"/>
                </a:lnTo>
                <a:lnTo>
                  <a:pt x="1276332" y="1468579"/>
                </a:lnTo>
                <a:close/>
              </a:path>
              <a:path w="2626359" h="1604645">
                <a:moveTo>
                  <a:pt x="1386263" y="1410360"/>
                </a:moveTo>
                <a:lnTo>
                  <a:pt x="1192280" y="1604343"/>
                </a:lnTo>
                <a:lnTo>
                  <a:pt x="1166424" y="1578486"/>
                </a:lnTo>
                <a:lnTo>
                  <a:pt x="1360406" y="1384504"/>
                </a:lnTo>
                <a:lnTo>
                  <a:pt x="1386263" y="1410360"/>
                </a:lnTo>
                <a:close/>
              </a:path>
              <a:path w="2626359" h="1604645">
                <a:moveTo>
                  <a:pt x="1386338" y="1578586"/>
                </a:moveTo>
                <a:lnTo>
                  <a:pt x="1360505" y="1604418"/>
                </a:lnTo>
                <a:lnTo>
                  <a:pt x="1276355" y="1520268"/>
                </a:lnTo>
                <a:lnTo>
                  <a:pt x="1302188" y="1494435"/>
                </a:lnTo>
                <a:lnTo>
                  <a:pt x="1386338" y="1578586"/>
                </a:lnTo>
                <a:close/>
              </a:path>
              <a:path w="2626359" h="1604645">
                <a:moveTo>
                  <a:pt x="1690129" y="1054781"/>
                </a:moveTo>
                <a:lnTo>
                  <a:pt x="1664296" y="1080614"/>
                </a:lnTo>
                <a:lnTo>
                  <a:pt x="1580146" y="996464"/>
                </a:lnTo>
                <a:lnTo>
                  <a:pt x="1605979" y="970631"/>
                </a:lnTo>
                <a:lnTo>
                  <a:pt x="1690129" y="1054781"/>
                </a:lnTo>
                <a:close/>
              </a:path>
              <a:path w="2626359" h="1604645">
                <a:moveTo>
                  <a:pt x="1800060" y="996563"/>
                </a:moveTo>
                <a:lnTo>
                  <a:pt x="1606078" y="1190545"/>
                </a:lnTo>
                <a:lnTo>
                  <a:pt x="1580221" y="1164689"/>
                </a:lnTo>
                <a:lnTo>
                  <a:pt x="1774204" y="970707"/>
                </a:lnTo>
                <a:lnTo>
                  <a:pt x="1800060" y="996563"/>
                </a:lnTo>
                <a:close/>
              </a:path>
              <a:path w="2626359" h="1604645">
                <a:moveTo>
                  <a:pt x="1800136" y="1164788"/>
                </a:moveTo>
                <a:lnTo>
                  <a:pt x="1774303" y="1190621"/>
                </a:lnTo>
                <a:lnTo>
                  <a:pt x="1690152" y="1106471"/>
                </a:lnTo>
                <a:lnTo>
                  <a:pt x="1715985" y="1080638"/>
                </a:lnTo>
                <a:lnTo>
                  <a:pt x="1800136" y="1164788"/>
                </a:lnTo>
                <a:close/>
              </a:path>
              <a:path w="2626359" h="1604645">
                <a:moveTo>
                  <a:pt x="2102987" y="640983"/>
                </a:moveTo>
                <a:lnTo>
                  <a:pt x="2077154" y="666816"/>
                </a:lnTo>
                <a:lnTo>
                  <a:pt x="1993003" y="582666"/>
                </a:lnTo>
                <a:lnTo>
                  <a:pt x="2018836" y="556833"/>
                </a:lnTo>
                <a:lnTo>
                  <a:pt x="2102987" y="640983"/>
                </a:lnTo>
                <a:close/>
              </a:path>
              <a:path w="2626359" h="1604645">
                <a:moveTo>
                  <a:pt x="2212918" y="582765"/>
                </a:moveTo>
                <a:lnTo>
                  <a:pt x="2018935" y="776747"/>
                </a:lnTo>
                <a:lnTo>
                  <a:pt x="1993079" y="750891"/>
                </a:lnTo>
                <a:lnTo>
                  <a:pt x="2187061" y="556909"/>
                </a:lnTo>
                <a:lnTo>
                  <a:pt x="2212918" y="582765"/>
                </a:lnTo>
                <a:close/>
              </a:path>
              <a:path w="2626359" h="1604645">
                <a:moveTo>
                  <a:pt x="2212994" y="750990"/>
                </a:moveTo>
                <a:lnTo>
                  <a:pt x="2187161" y="776823"/>
                </a:lnTo>
                <a:lnTo>
                  <a:pt x="2103010" y="692673"/>
                </a:lnTo>
                <a:lnTo>
                  <a:pt x="2128843" y="666840"/>
                </a:lnTo>
                <a:lnTo>
                  <a:pt x="2212994" y="750990"/>
                </a:lnTo>
                <a:close/>
              </a:path>
              <a:path w="2626359" h="1604645">
                <a:moveTo>
                  <a:pt x="2516315" y="227656"/>
                </a:moveTo>
                <a:lnTo>
                  <a:pt x="2490482" y="253488"/>
                </a:lnTo>
                <a:lnTo>
                  <a:pt x="2406331" y="169338"/>
                </a:lnTo>
                <a:lnTo>
                  <a:pt x="2432164" y="143505"/>
                </a:lnTo>
                <a:lnTo>
                  <a:pt x="2516315" y="227656"/>
                </a:lnTo>
                <a:close/>
              </a:path>
              <a:path w="2626359" h="1604645">
                <a:moveTo>
                  <a:pt x="2626246" y="169437"/>
                </a:moveTo>
                <a:lnTo>
                  <a:pt x="2432263" y="363419"/>
                </a:lnTo>
                <a:lnTo>
                  <a:pt x="2406407" y="337563"/>
                </a:lnTo>
                <a:lnTo>
                  <a:pt x="2600389" y="143581"/>
                </a:lnTo>
                <a:lnTo>
                  <a:pt x="2626246" y="169437"/>
                </a:lnTo>
                <a:close/>
              </a:path>
              <a:path w="2626359" h="1604645">
                <a:moveTo>
                  <a:pt x="2626321" y="337662"/>
                </a:moveTo>
                <a:lnTo>
                  <a:pt x="2600488" y="363495"/>
                </a:lnTo>
                <a:lnTo>
                  <a:pt x="2516338" y="279345"/>
                </a:lnTo>
                <a:lnTo>
                  <a:pt x="2542171" y="253512"/>
                </a:lnTo>
                <a:lnTo>
                  <a:pt x="2626321" y="337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33955" y="6047262"/>
            <a:ext cx="4592014" cy="102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560407" y="7631468"/>
            <a:ext cx="692785" cy="778510"/>
          </a:xfrm>
          <a:custGeom>
            <a:avLst/>
            <a:gdLst/>
            <a:ahLst/>
            <a:cxnLst/>
            <a:rect l="l" t="t" r="r" b="b"/>
            <a:pathLst>
              <a:path w="692784" h="778509">
                <a:moveTo>
                  <a:pt x="171036" y="666182"/>
                </a:moveTo>
                <a:lnTo>
                  <a:pt x="128074" y="658888"/>
                </a:lnTo>
                <a:lnTo>
                  <a:pt x="29827" y="605634"/>
                </a:lnTo>
                <a:lnTo>
                  <a:pt x="2051" y="569165"/>
                </a:lnTo>
                <a:lnTo>
                  <a:pt x="0" y="224304"/>
                </a:lnTo>
                <a:lnTo>
                  <a:pt x="2051" y="208632"/>
                </a:lnTo>
                <a:lnTo>
                  <a:pt x="29827" y="172165"/>
                </a:lnTo>
                <a:lnTo>
                  <a:pt x="316491" y="7271"/>
                </a:lnTo>
                <a:lnTo>
                  <a:pt x="346318" y="0"/>
                </a:lnTo>
                <a:lnTo>
                  <a:pt x="346428" y="151"/>
                </a:lnTo>
                <a:lnTo>
                  <a:pt x="354272" y="569"/>
                </a:lnTo>
                <a:lnTo>
                  <a:pt x="361925" y="1872"/>
                </a:lnTo>
                <a:lnTo>
                  <a:pt x="369287" y="4132"/>
                </a:lnTo>
                <a:lnTo>
                  <a:pt x="376255" y="7423"/>
                </a:lnTo>
                <a:lnTo>
                  <a:pt x="451415" y="50656"/>
                </a:lnTo>
                <a:lnTo>
                  <a:pt x="344829" y="50656"/>
                </a:lnTo>
                <a:lnTo>
                  <a:pt x="53309" y="218069"/>
                </a:lnTo>
                <a:lnTo>
                  <a:pt x="51278" y="221153"/>
                </a:lnTo>
                <a:lnTo>
                  <a:pt x="51277" y="556713"/>
                </a:lnTo>
                <a:lnTo>
                  <a:pt x="53335" y="559350"/>
                </a:lnTo>
                <a:lnTo>
                  <a:pt x="56084" y="560842"/>
                </a:lnTo>
                <a:lnTo>
                  <a:pt x="133908" y="606308"/>
                </a:lnTo>
                <a:lnTo>
                  <a:pt x="162605" y="614230"/>
                </a:lnTo>
                <a:lnTo>
                  <a:pt x="250076" y="614230"/>
                </a:lnTo>
                <a:lnTo>
                  <a:pt x="249983" y="614852"/>
                </a:lnTo>
                <a:lnTo>
                  <a:pt x="233526" y="642836"/>
                </a:lnTo>
                <a:lnTo>
                  <a:pt x="206971" y="660212"/>
                </a:lnTo>
                <a:lnTo>
                  <a:pt x="171036" y="666182"/>
                </a:lnTo>
                <a:close/>
              </a:path>
              <a:path w="692784" h="778509">
                <a:moveTo>
                  <a:pt x="451067" y="727210"/>
                </a:moveTo>
                <a:lnTo>
                  <a:pt x="348137" y="727210"/>
                </a:lnTo>
                <a:lnTo>
                  <a:pt x="640021" y="559932"/>
                </a:lnTo>
                <a:lnTo>
                  <a:pt x="641603" y="556713"/>
                </a:lnTo>
                <a:lnTo>
                  <a:pt x="641603" y="221153"/>
                </a:lnTo>
                <a:lnTo>
                  <a:pt x="639454" y="218120"/>
                </a:lnTo>
                <a:lnTo>
                  <a:pt x="636730" y="216494"/>
                </a:lnTo>
                <a:lnTo>
                  <a:pt x="348018" y="50656"/>
                </a:lnTo>
                <a:lnTo>
                  <a:pt x="451415" y="50656"/>
                </a:lnTo>
                <a:lnTo>
                  <a:pt x="662920" y="172317"/>
                </a:lnTo>
                <a:lnTo>
                  <a:pt x="690695" y="208790"/>
                </a:lnTo>
                <a:lnTo>
                  <a:pt x="692747" y="553654"/>
                </a:lnTo>
                <a:lnTo>
                  <a:pt x="690695" y="569306"/>
                </a:lnTo>
                <a:lnTo>
                  <a:pt x="684790" y="583704"/>
                </a:lnTo>
                <a:lnTo>
                  <a:pt x="675406" y="596110"/>
                </a:lnTo>
                <a:lnTo>
                  <a:pt x="662920" y="605785"/>
                </a:lnTo>
                <a:lnTo>
                  <a:pt x="451067" y="727210"/>
                </a:lnTo>
                <a:close/>
              </a:path>
              <a:path w="692784" h="778509">
                <a:moveTo>
                  <a:pt x="562038" y="501363"/>
                </a:moveTo>
                <a:lnTo>
                  <a:pt x="434581" y="501363"/>
                </a:lnTo>
                <a:lnTo>
                  <a:pt x="473432" y="498742"/>
                </a:lnTo>
                <a:lnTo>
                  <a:pt x="500105" y="490584"/>
                </a:lnTo>
                <a:lnTo>
                  <a:pt x="515471" y="476449"/>
                </a:lnTo>
                <a:lnTo>
                  <a:pt x="520400" y="455898"/>
                </a:lnTo>
                <a:lnTo>
                  <a:pt x="517793" y="442989"/>
                </a:lnTo>
                <a:lnTo>
                  <a:pt x="505029" y="431821"/>
                </a:lnTo>
                <a:lnTo>
                  <a:pt x="474691" y="422384"/>
                </a:lnTo>
                <a:lnTo>
                  <a:pt x="419363" y="414670"/>
                </a:lnTo>
                <a:lnTo>
                  <a:pt x="366528" y="406543"/>
                </a:lnTo>
                <a:lnTo>
                  <a:pt x="326682" y="391511"/>
                </a:lnTo>
                <a:lnTo>
                  <a:pt x="301527" y="366236"/>
                </a:lnTo>
                <a:lnTo>
                  <a:pt x="292763" y="327378"/>
                </a:lnTo>
                <a:lnTo>
                  <a:pt x="301635" y="288705"/>
                </a:lnTo>
                <a:lnTo>
                  <a:pt x="327274" y="259728"/>
                </a:lnTo>
                <a:lnTo>
                  <a:pt x="368220" y="241539"/>
                </a:lnTo>
                <a:lnTo>
                  <a:pt x="423009" y="235233"/>
                </a:lnTo>
                <a:lnTo>
                  <a:pt x="483273" y="241254"/>
                </a:lnTo>
                <a:lnTo>
                  <a:pt x="526790" y="259695"/>
                </a:lnTo>
                <a:lnTo>
                  <a:pt x="549401" y="285442"/>
                </a:lnTo>
                <a:lnTo>
                  <a:pt x="422933" y="285442"/>
                </a:lnTo>
                <a:lnTo>
                  <a:pt x="383742" y="289288"/>
                </a:lnTo>
                <a:lnTo>
                  <a:pt x="361722" y="299033"/>
                </a:lnTo>
                <a:lnTo>
                  <a:pt x="352049" y="311989"/>
                </a:lnTo>
                <a:lnTo>
                  <a:pt x="349896" y="325465"/>
                </a:lnTo>
                <a:lnTo>
                  <a:pt x="352622" y="338529"/>
                </a:lnTo>
                <a:lnTo>
                  <a:pt x="365279" y="347921"/>
                </a:lnTo>
                <a:lnTo>
                  <a:pt x="394591" y="355634"/>
                </a:lnTo>
                <a:lnTo>
                  <a:pt x="447278" y="363660"/>
                </a:lnTo>
                <a:lnTo>
                  <a:pt x="504748" y="373926"/>
                </a:lnTo>
                <a:lnTo>
                  <a:pt x="545395" y="389812"/>
                </a:lnTo>
                <a:lnTo>
                  <a:pt x="569546" y="415056"/>
                </a:lnTo>
                <a:lnTo>
                  <a:pt x="577524" y="453395"/>
                </a:lnTo>
                <a:lnTo>
                  <a:pt x="567932" y="494893"/>
                </a:lnTo>
                <a:lnTo>
                  <a:pt x="562038" y="501363"/>
                </a:lnTo>
                <a:close/>
              </a:path>
              <a:path w="692784" h="778509">
                <a:moveTo>
                  <a:pt x="250076" y="614230"/>
                </a:moveTo>
                <a:lnTo>
                  <a:pt x="162605" y="614230"/>
                </a:lnTo>
                <a:lnTo>
                  <a:pt x="184251" y="609109"/>
                </a:lnTo>
                <a:lnTo>
                  <a:pt x="197919" y="595312"/>
                </a:lnTo>
                <a:lnTo>
                  <a:pt x="202681" y="577205"/>
                </a:lnTo>
                <a:lnTo>
                  <a:pt x="202779" y="247669"/>
                </a:lnTo>
                <a:lnTo>
                  <a:pt x="206598" y="244383"/>
                </a:lnTo>
                <a:lnTo>
                  <a:pt x="251635" y="244383"/>
                </a:lnTo>
                <a:lnTo>
                  <a:pt x="255627" y="247669"/>
                </a:lnTo>
                <a:lnTo>
                  <a:pt x="255606" y="577205"/>
                </a:lnTo>
                <a:lnTo>
                  <a:pt x="250076" y="614230"/>
                </a:lnTo>
                <a:close/>
              </a:path>
              <a:path w="692784" h="778509">
                <a:moveTo>
                  <a:pt x="559819" y="344322"/>
                </a:moveTo>
                <a:lnTo>
                  <a:pt x="516466" y="344322"/>
                </a:lnTo>
                <a:lnTo>
                  <a:pt x="513184" y="341289"/>
                </a:lnTo>
                <a:lnTo>
                  <a:pt x="512406" y="337582"/>
                </a:lnTo>
                <a:lnTo>
                  <a:pt x="502935" y="312771"/>
                </a:lnTo>
                <a:lnTo>
                  <a:pt x="486382" y="296699"/>
                </a:lnTo>
                <a:lnTo>
                  <a:pt x="460472" y="288034"/>
                </a:lnTo>
                <a:lnTo>
                  <a:pt x="422933" y="285442"/>
                </a:lnTo>
                <a:lnTo>
                  <a:pt x="549401" y="285442"/>
                </a:lnTo>
                <a:lnTo>
                  <a:pt x="554187" y="290892"/>
                </a:lnTo>
                <a:lnTo>
                  <a:pt x="566062" y="335222"/>
                </a:lnTo>
                <a:lnTo>
                  <a:pt x="566282" y="337582"/>
                </a:lnTo>
                <a:lnTo>
                  <a:pt x="565182" y="339545"/>
                </a:lnTo>
                <a:lnTo>
                  <a:pt x="563626" y="341289"/>
                </a:lnTo>
                <a:lnTo>
                  <a:pt x="562036" y="342924"/>
                </a:lnTo>
                <a:lnTo>
                  <a:pt x="559819" y="344322"/>
                </a:lnTo>
                <a:close/>
              </a:path>
              <a:path w="692784" h="778509">
                <a:moveTo>
                  <a:pt x="434497" y="551000"/>
                </a:moveTo>
                <a:lnTo>
                  <a:pt x="370614" y="544706"/>
                </a:lnTo>
                <a:lnTo>
                  <a:pt x="327014" y="527923"/>
                </a:lnTo>
                <a:lnTo>
                  <a:pt x="286674" y="475483"/>
                </a:lnTo>
                <a:lnTo>
                  <a:pt x="282942" y="446124"/>
                </a:lnTo>
                <a:lnTo>
                  <a:pt x="282993" y="443798"/>
                </a:lnTo>
                <a:lnTo>
                  <a:pt x="283847" y="441818"/>
                </a:lnTo>
                <a:lnTo>
                  <a:pt x="287138" y="438540"/>
                </a:lnTo>
                <a:lnTo>
                  <a:pt x="289126" y="437689"/>
                </a:lnTo>
                <a:lnTo>
                  <a:pt x="291460" y="437639"/>
                </a:lnTo>
                <a:lnTo>
                  <a:pt x="332817" y="437639"/>
                </a:lnTo>
                <a:lnTo>
                  <a:pt x="335930" y="440883"/>
                </a:lnTo>
                <a:lnTo>
                  <a:pt x="336590" y="444910"/>
                </a:lnTo>
                <a:lnTo>
                  <a:pt x="343599" y="469599"/>
                </a:lnTo>
                <a:lnTo>
                  <a:pt x="359266" y="487242"/>
                </a:lnTo>
                <a:lnTo>
                  <a:pt x="388093" y="497832"/>
                </a:lnTo>
                <a:lnTo>
                  <a:pt x="434581" y="501363"/>
                </a:lnTo>
                <a:lnTo>
                  <a:pt x="562038" y="501363"/>
                </a:lnTo>
                <a:lnTo>
                  <a:pt x="540026" y="525529"/>
                </a:lnTo>
                <a:lnTo>
                  <a:pt x="495112" y="544499"/>
                </a:lnTo>
                <a:lnTo>
                  <a:pt x="434497" y="551000"/>
                </a:lnTo>
                <a:close/>
              </a:path>
              <a:path w="692784" h="778509">
                <a:moveTo>
                  <a:pt x="346428" y="777968"/>
                </a:moveTo>
                <a:lnTo>
                  <a:pt x="220437" y="713636"/>
                </a:lnTo>
                <a:lnTo>
                  <a:pt x="212104" y="705190"/>
                </a:lnTo>
                <a:lnTo>
                  <a:pt x="214393" y="702964"/>
                </a:lnTo>
                <a:lnTo>
                  <a:pt x="218001" y="701503"/>
                </a:lnTo>
                <a:lnTo>
                  <a:pt x="229934" y="697306"/>
                </a:lnTo>
                <a:lnTo>
                  <a:pt x="239130" y="693637"/>
                </a:lnTo>
                <a:lnTo>
                  <a:pt x="248563" y="689052"/>
                </a:lnTo>
                <a:lnTo>
                  <a:pt x="263325" y="680927"/>
                </a:lnTo>
                <a:lnTo>
                  <a:pt x="266311" y="680826"/>
                </a:lnTo>
                <a:lnTo>
                  <a:pt x="268511" y="682107"/>
                </a:lnTo>
                <a:lnTo>
                  <a:pt x="342156" y="725753"/>
                </a:lnTo>
                <a:lnTo>
                  <a:pt x="344753" y="727210"/>
                </a:lnTo>
                <a:lnTo>
                  <a:pt x="451067" y="727210"/>
                </a:lnTo>
                <a:lnTo>
                  <a:pt x="376255" y="770089"/>
                </a:lnTo>
                <a:lnTo>
                  <a:pt x="369223" y="773578"/>
                </a:lnTo>
                <a:lnTo>
                  <a:pt x="361887" y="776035"/>
                </a:lnTo>
                <a:lnTo>
                  <a:pt x="354279" y="777489"/>
                </a:lnTo>
                <a:lnTo>
                  <a:pt x="346428" y="777968"/>
                </a:lnTo>
                <a:close/>
              </a:path>
            </a:pathLst>
          </a:custGeom>
          <a:solidFill>
            <a:srgbClr val="82CC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929273" y="7199845"/>
            <a:ext cx="3406140" cy="1216660"/>
            <a:chOff x="9929273" y="7199845"/>
            <a:chExt cx="3406140" cy="1216660"/>
          </a:xfrm>
        </p:grpSpPr>
        <p:sp>
          <p:nvSpPr>
            <p:cNvPr id="12" name="object 12"/>
            <p:cNvSpPr/>
            <p:nvPr/>
          </p:nvSpPr>
          <p:spPr>
            <a:xfrm>
              <a:off x="9929273" y="7199845"/>
              <a:ext cx="3406140" cy="1216660"/>
            </a:xfrm>
            <a:custGeom>
              <a:avLst/>
              <a:gdLst/>
              <a:ahLst/>
              <a:cxnLst/>
              <a:rect l="l" t="t" r="r" b="b"/>
              <a:pathLst>
                <a:path w="3406140" h="1216659">
                  <a:moveTo>
                    <a:pt x="2500913" y="495428"/>
                  </a:moveTo>
                  <a:lnTo>
                    <a:pt x="2263523" y="495428"/>
                  </a:lnTo>
                  <a:lnTo>
                    <a:pt x="2271745" y="490671"/>
                  </a:lnTo>
                  <a:lnTo>
                    <a:pt x="2273877" y="486593"/>
                  </a:lnTo>
                  <a:lnTo>
                    <a:pt x="2273911" y="11283"/>
                  </a:lnTo>
                  <a:lnTo>
                    <a:pt x="2292132" y="75"/>
                  </a:lnTo>
                  <a:lnTo>
                    <a:pt x="2482049" y="102534"/>
                  </a:lnTo>
                  <a:lnTo>
                    <a:pt x="2500913" y="134662"/>
                  </a:lnTo>
                  <a:lnTo>
                    <a:pt x="2500913" y="495428"/>
                  </a:lnTo>
                  <a:close/>
                </a:path>
                <a:path w="3406140" h="1216659">
                  <a:moveTo>
                    <a:pt x="2167207" y="1216239"/>
                  </a:moveTo>
                  <a:lnTo>
                    <a:pt x="2154154" y="1216239"/>
                  </a:lnTo>
                  <a:lnTo>
                    <a:pt x="2148063" y="1214604"/>
                  </a:lnTo>
                  <a:lnTo>
                    <a:pt x="1833052" y="1033499"/>
                  </a:lnTo>
                  <a:lnTo>
                    <a:pt x="1828594" y="1029058"/>
                  </a:lnTo>
                  <a:lnTo>
                    <a:pt x="1822064" y="1017793"/>
                  </a:lnTo>
                  <a:lnTo>
                    <a:pt x="1820440" y="1011726"/>
                  </a:lnTo>
                  <a:lnTo>
                    <a:pt x="1820448" y="656029"/>
                  </a:lnTo>
                  <a:lnTo>
                    <a:pt x="2148055" y="446054"/>
                  </a:lnTo>
                  <a:lnTo>
                    <a:pt x="2154137" y="444426"/>
                  </a:lnTo>
                  <a:lnTo>
                    <a:pt x="2167190" y="444426"/>
                  </a:lnTo>
                  <a:lnTo>
                    <a:pt x="2173272" y="446054"/>
                  </a:lnTo>
                  <a:lnTo>
                    <a:pt x="2259268" y="495428"/>
                  </a:lnTo>
                  <a:lnTo>
                    <a:pt x="2500913" y="495428"/>
                  </a:lnTo>
                  <a:lnTo>
                    <a:pt x="2500913" y="700897"/>
                  </a:lnTo>
                  <a:lnTo>
                    <a:pt x="2159407" y="700905"/>
                  </a:lnTo>
                  <a:lnTo>
                    <a:pt x="2157817" y="700947"/>
                  </a:lnTo>
                  <a:lnTo>
                    <a:pt x="2156565" y="701334"/>
                  </a:lnTo>
                  <a:lnTo>
                    <a:pt x="2048245" y="763804"/>
                  </a:lnTo>
                  <a:lnTo>
                    <a:pt x="2046215" y="766761"/>
                  </a:lnTo>
                  <a:lnTo>
                    <a:pt x="2046209" y="893301"/>
                  </a:lnTo>
                  <a:lnTo>
                    <a:pt x="2048251" y="896300"/>
                  </a:lnTo>
                  <a:lnTo>
                    <a:pt x="2155144" y="957936"/>
                  </a:lnTo>
                  <a:lnTo>
                    <a:pt x="2157986" y="959536"/>
                  </a:lnTo>
                  <a:lnTo>
                    <a:pt x="2500913" y="959536"/>
                  </a:lnTo>
                  <a:lnTo>
                    <a:pt x="2500921" y="1011726"/>
                  </a:lnTo>
                  <a:lnTo>
                    <a:pt x="2499297" y="1017793"/>
                  </a:lnTo>
                  <a:lnTo>
                    <a:pt x="2492766" y="1029058"/>
                  </a:lnTo>
                  <a:lnTo>
                    <a:pt x="2488308" y="1033499"/>
                  </a:lnTo>
                  <a:lnTo>
                    <a:pt x="2173297" y="1214604"/>
                  </a:lnTo>
                  <a:lnTo>
                    <a:pt x="2167207" y="1216239"/>
                  </a:lnTo>
                  <a:close/>
                </a:path>
                <a:path w="3406140" h="1216659">
                  <a:moveTo>
                    <a:pt x="2500913" y="959536"/>
                  </a:moveTo>
                  <a:lnTo>
                    <a:pt x="2161446" y="959536"/>
                  </a:lnTo>
                  <a:lnTo>
                    <a:pt x="2164280" y="957936"/>
                  </a:lnTo>
                  <a:lnTo>
                    <a:pt x="2271201" y="896292"/>
                  </a:lnTo>
                  <a:lnTo>
                    <a:pt x="2273225" y="893301"/>
                  </a:lnTo>
                  <a:lnTo>
                    <a:pt x="2273225" y="766761"/>
                  </a:lnTo>
                  <a:lnTo>
                    <a:pt x="2271178" y="763753"/>
                  </a:lnTo>
                  <a:lnTo>
                    <a:pt x="2164280" y="702110"/>
                  </a:lnTo>
                  <a:lnTo>
                    <a:pt x="2162757" y="701299"/>
                  </a:lnTo>
                  <a:lnTo>
                    <a:pt x="2161133" y="700897"/>
                  </a:lnTo>
                  <a:lnTo>
                    <a:pt x="2500913" y="700897"/>
                  </a:lnTo>
                  <a:lnTo>
                    <a:pt x="2500913" y="959536"/>
                  </a:lnTo>
                  <a:close/>
                </a:path>
                <a:path w="3406140" h="1216659">
                  <a:moveTo>
                    <a:pt x="22400" y="1134087"/>
                  </a:moveTo>
                  <a:lnTo>
                    <a:pt x="15404" y="1134087"/>
                  </a:lnTo>
                  <a:lnTo>
                    <a:pt x="9670" y="1130666"/>
                  </a:lnTo>
                  <a:lnTo>
                    <a:pt x="4009" y="1127531"/>
                  </a:lnTo>
                  <a:lnTo>
                    <a:pt x="626" y="1121481"/>
                  </a:lnTo>
                  <a:lnTo>
                    <a:pt x="0" y="639778"/>
                  </a:lnTo>
                  <a:lnTo>
                    <a:pt x="1611" y="633747"/>
                  </a:lnTo>
                  <a:lnTo>
                    <a:pt x="8138" y="622478"/>
                  </a:lnTo>
                  <a:lnTo>
                    <a:pt x="12600" y="618041"/>
                  </a:lnTo>
                  <a:lnTo>
                    <a:pt x="321964" y="440209"/>
                  </a:lnTo>
                  <a:lnTo>
                    <a:pt x="327167" y="437200"/>
                  </a:lnTo>
                  <a:lnTo>
                    <a:pt x="332606" y="436198"/>
                  </a:lnTo>
                  <a:lnTo>
                    <a:pt x="338400" y="435962"/>
                  </a:lnTo>
                  <a:lnTo>
                    <a:pt x="342055" y="435987"/>
                  </a:lnTo>
                  <a:lnTo>
                    <a:pt x="347892" y="436223"/>
                  </a:lnTo>
                  <a:lnTo>
                    <a:pt x="353356" y="437234"/>
                  </a:lnTo>
                  <a:lnTo>
                    <a:pt x="358491" y="440234"/>
                  </a:lnTo>
                  <a:lnTo>
                    <a:pt x="667868" y="617994"/>
                  </a:lnTo>
                  <a:lnTo>
                    <a:pt x="672338" y="622427"/>
                  </a:lnTo>
                  <a:lnTo>
                    <a:pt x="678881" y="633747"/>
                  </a:lnTo>
                  <a:lnTo>
                    <a:pt x="680484" y="639778"/>
                  </a:lnTo>
                  <a:lnTo>
                    <a:pt x="680383" y="696602"/>
                  </a:lnTo>
                  <a:lnTo>
                    <a:pt x="333726" y="696608"/>
                  </a:lnTo>
                  <a:lnTo>
                    <a:pt x="327640" y="698226"/>
                  </a:lnTo>
                  <a:lnTo>
                    <a:pt x="245307" y="745747"/>
                  </a:lnTo>
                  <a:lnTo>
                    <a:pt x="227035" y="996138"/>
                  </a:lnTo>
                  <a:lnTo>
                    <a:pt x="225694" y="1005603"/>
                  </a:lnTo>
                  <a:lnTo>
                    <a:pt x="221886" y="1014246"/>
                  </a:lnTo>
                  <a:lnTo>
                    <a:pt x="215937" y="1021713"/>
                  </a:lnTo>
                  <a:lnTo>
                    <a:pt x="208171" y="1027651"/>
                  </a:lnTo>
                  <a:lnTo>
                    <a:pt x="28016" y="1130716"/>
                  </a:lnTo>
                  <a:lnTo>
                    <a:pt x="22400" y="1134087"/>
                  </a:lnTo>
                  <a:close/>
                </a:path>
                <a:path w="3406140" h="1216659">
                  <a:moveTo>
                    <a:pt x="665094" y="1134036"/>
                  </a:moveTo>
                  <a:lnTo>
                    <a:pt x="658115" y="1134036"/>
                  </a:lnTo>
                  <a:lnTo>
                    <a:pt x="652447" y="1130666"/>
                  </a:lnTo>
                  <a:lnTo>
                    <a:pt x="472292" y="1027601"/>
                  </a:lnTo>
                  <a:lnTo>
                    <a:pt x="453428" y="777235"/>
                  </a:lnTo>
                  <a:lnTo>
                    <a:pt x="452174" y="767720"/>
                  </a:lnTo>
                  <a:lnTo>
                    <a:pt x="352872" y="698220"/>
                  </a:lnTo>
                  <a:lnTo>
                    <a:pt x="346784" y="696602"/>
                  </a:lnTo>
                  <a:lnTo>
                    <a:pt x="680383" y="696602"/>
                  </a:lnTo>
                  <a:lnTo>
                    <a:pt x="679838" y="1121422"/>
                  </a:lnTo>
                  <a:lnTo>
                    <a:pt x="676285" y="1127464"/>
                  </a:lnTo>
                  <a:lnTo>
                    <a:pt x="670618" y="1130716"/>
                  </a:lnTo>
                  <a:lnTo>
                    <a:pt x="665094" y="1134036"/>
                  </a:lnTo>
                  <a:close/>
                </a:path>
                <a:path w="3406140" h="1216659">
                  <a:moveTo>
                    <a:pt x="340253" y="696641"/>
                  </a:moveTo>
                  <a:lnTo>
                    <a:pt x="333726" y="696608"/>
                  </a:lnTo>
                  <a:lnTo>
                    <a:pt x="345790" y="696608"/>
                  </a:lnTo>
                  <a:lnTo>
                    <a:pt x="340253" y="696641"/>
                  </a:lnTo>
                  <a:close/>
                </a:path>
                <a:path w="3406140" h="1216659">
                  <a:moveTo>
                    <a:pt x="3074345" y="440209"/>
                  </a:moveTo>
                  <a:lnTo>
                    <a:pt x="3067500" y="440209"/>
                  </a:lnTo>
                  <a:lnTo>
                    <a:pt x="3067669" y="440192"/>
                  </a:lnTo>
                  <a:lnTo>
                    <a:pt x="3074199" y="440170"/>
                  </a:lnTo>
                  <a:lnTo>
                    <a:pt x="3074345" y="440209"/>
                  </a:lnTo>
                  <a:close/>
                </a:path>
                <a:path w="3406140" h="1216659">
                  <a:moveTo>
                    <a:pt x="3065315" y="1207919"/>
                  </a:moveTo>
                  <a:lnTo>
                    <a:pt x="2746119" y="1031881"/>
                  </a:lnTo>
                  <a:lnTo>
                    <a:pt x="2727255" y="1000368"/>
                  </a:lnTo>
                  <a:lnTo>
                    <a:pt x="2727255" y="651175"/>
                  </a:lnTo>
                  <a:lnTo>
                    <a:pt x="3054887" y="441809"/>
                  </a:lnTo>
                  <a:lnTo>
                    <a:pt x="3060978" y="440191"/>
                  </a:lnTo>
                  <a:lnTo>
                    <a:pt x="3074345" y="440209"/>
                  </a:lnTo>
                  <a:lnTo>
                    <a:pt x="3080318" y="441809"/>
                  </a:lnTo>
                  <a:lnTo>
                    <a:pt x="3387844" y="619662"/>
                  </a:lnTo>
                  <a:lnTo>
                    <a:pt x="3393465" y="622898"/>
                  </a:lnTo>
                  <a:lnTo>
                    <a:pt x="3397923" y="627339"/>
                  </a:lnTo>
                  <a:lnTo>
                    <a:pt x="3404446" y="638600"/>
                  </a:lnTo>
                  <a:lnTo>
                    <a:pt x="3406078" y="644666"/>
                  </a:lnTo>
                  <a:lnTo>
                    <a:pt x="3406078" y="697012"/>
                  </a:lnTo>
                  <a:lnTo>
                    <a:pt x="3061536" y="697012"/>
                  </a:lnTo>
                  <a:lnTo>
                    <a:pt x="2955272" y="758083"/>
                  </a:lnTo>
                  <a:lnTo>
                    <a:pt x="2951211" y="764065"/>
                  </a:lnTo>
                  <a:lnTo>
                    <a:pt x="2951211" y="886324"/>
                  </a:lnTo>
                  <a:lnTo>
                    <a:pt x="2955221" y="892905"/>
                  </a:lnTo>
                  <a:lnTo>
                    <a:pt x="3272212" y="1074027"/>
                  </a:lnTo>
                  <a:lnTo>
                    <a:pt x="3275638" y="1079942"/>
                  </a:lnTo>
                  <a:lnTo>
                    <a:pt x="3275604" y="1093086"/>
                  </a:lnTo>
                  <a:lnTo>
                    <a:pt x="3271687" y="1099069"/>
                  </a:lnTo>
                  <a:lnTo>
                    <a:pt x="3083301" y="1203516"/>
                  </a:lnTo>
                  <a:lnTo>
                    <a:pt x="3074526" y="1206932"/>
                  </a:lnTo>
                  <a:lnTo>
                    <a:pt x="3065315" y="1207919"/>
                  </a:lnTo>
                  <a:close/>
                </a:path>
                <a:path w="3406140" h="1216659">
                  <a:moveTo>
                    <a:pt x="3200165" y="875716"/>
                  </a:moveTo>
                  <a:lnTo>
                    <a:pt x="3178352" y="766938"/>
                  </a:lnTo>
                  <a:lnTo>
                    <a:pt x="3177647" y="764301"/>
                  </a:lnTo>
                  <a:lnTo>
                    <a:pt x="3174381" y="758668"/>
                  </a:lnTo>
                  <a:lnTo>
                    <a:pt x="3172157" y="756450"/>
                  </a:lnTo>
                  <a:lnTo>
                    <a:pt x="3068472" y="697012"/>
                  </a:lnTo>
                  <a:lnTo>
                    <a:pt x="3406078" y="697012"/>
                  </a:lnTo>
                  <a:lnTo>
                    <a:pt x="3406078" y="735425"/>
                  </a:lnTo>
                  <a:lnTo>
                    <a:pt x="3404811" y="744915"/>
                  </a:lnTo>
                  <a:lnTo>
                    <a:pt x="3401177" y="753605"/>
                  </a:lnTo>
                  <a:lnTo>
                    <a:pt x="3395426" y="761084"/>
                  </a:lnTo>
                  <a:lnTo>
                    <a:pt x="3387806" y="766938"/>
                  </a:lnTo>
                  <a:lnTo>
                    <a:pt x="3200165" y="875716"/>
                  </a:lnTo>
                  <a:close/>
                </a:path>
              </a:pathLst>
            </a:custGeom>
            <a:solidFill>
              <a:srgbClr val="4040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39743" y="7638214"/>
              <a:ext cx="2221865" cy="771525"/>
            </a:xfrm>
            <a:custGeom>
              <a:avLst/>
              <a:gdLst/>
              <a:ahLst/>
              <a:cxnLst/>
              <a:rect l="l" t="t" r="r" b="b"/>
              <a:pathLst>
                <a:path w="2221865" h="771525">
                  <a:moveTo>
                    <a:pt x="346766" y="771187"/>
                  </a:moveTo>
                  <a:lnTo>
                    <a:pt x="333714" y="771187"/>
                  </a:lnTo>
                  <a:lnTo>
                    <a:pt x="327623" y="769553"/>
                  </a:lnTo>
                  <a:lnTo>
                    <a:pt x="12604" y="588447"/>
                  </a:lnTo>
                  <a:lnTo>
                    <a:pt x="8141" y="584007"/>
                  </a:lnTo>
                  <a:lnTo>
                    <a:pt x="1621" y="572741"/>
                  </a:lnTo>
                  <a:lnTo>
                    <a:pt x="0" y="566683"/>
                  </a:lnTo>
                  <a:lnTo>
                    <a:pt x="16" y="210986"/>
                  </a:lnTo>
                  <a:lnTo>
                    <a:pt x="327632" y="1617"/>
                  </a:lnTo>
                  <a:lnTo>
                    <a:pt x="333722" y="0"/>
                  </a:lnTo>
                  <a:lnTo>
                    <a:pt x="340253" y="10"/>
                  </a:lnTo>
                  <a:lnTo>
                    <a:pt x="346854" y="27"/>
                  </a:lnTo>
                  <a:lnTo>
                    <a:pt x="662201" y="178875"/>
                  </a:lnTo>
                  <a:lnTo>
                    <a:pt x="680479" y="566683"/>
                  </a:lnTo>
                  <a:lnTo>
                    <a:pt x="678852" y="572750"/>
                  </a:lnTo>
                  <a:lnTo>
                    <a:pt x="672318" y="584015"/>
                  </a:lnTo>
                  <a:lnTo>
                    <a:pt x="667854" y="588456"/>
                  </a:lnTo>
                  <a:lnTo>
                    <a:pt x="352857" y="769553"/>
                  </a:lnTo>
                  <a:lnTo>
                    <a:pt x="346766" y="771187"/>
                  </a:lnTo>
                  <a:close/>
                </a:path>
                <a:path w="2221865" h="771525">
                  <a:moveTo>
                    <a:pt x="346854" y="27"/>
                  </a:moveTo>
                  <a:lnTo>
                    <a:pt x="340219" y="27"/>
                  </a:lnTo>
                  <a:lnTo>
                    <a:pt x="346750" y="0"/>
                  </a:lnTo>
                  <a:close/>
                </a:path>
                <a:path w="2221865" h="771525">
                  <a:moveTo>
                    <a:pt x="2157241" y="459700"/>
                  </a:moveTo>
                  <a:lnTo>
                    <a:pt x="2155008" y="459700"/>
                  </a:lnTo>
                  <a:lnTo>
                    <a:pt x="2152783" y="458327"/>
                  </a:lnTo>
                  <a:lnTo>
                    <a:pt x="2092165" y="423722"/>
                  </a:lnTo>
                  <a:lnTo>
                    <a:pt x="2090702" y="421430"/>
                  </a:lnTo>
                  <a:lnTo>
                    <a:pt x="2090752" y="349510"/>
                  </a:lnTo>
                  <a:lnTo>
                    <a:pt x="2091970" y="347490"/>
                  </a:lnTo>
                  <a:lnTo>
                    <a:pt x="2094356" y="346170"/>
                  </a:lnTo>
                  <a:lnTo>
                    <a:pt x="2152783" y="312214"/>
                  </a:lnTo>
                  <a:lnTo>
                    <a:pt x="2153883" y="311624"/>
                  </a:lnTo>
                  <a:lnTo>
                    <a:pt x="2156438" y="311624"/>
                  </a:lnTo>
                  <a:lnTo>
                    <a:pt x="2157639" y="311616"/>
                  </a:lnTo>
                  <a:lnTo>
                    <a:pt x="2158383" y="311565"/>
                  </a:lnTo>
                  <a:lnTo>
                    <a:pt x="2220068" y="347426"/>
                  </a:lnTo>
                  <a:lnTo>
                    <a:pt x="2221548" y="349717"/>
                  </a:lnTo>
                  <a:lnTo>
                    <a:pt x="2221548" y="421430"/>
                  </a:lnTo>
                  <a:lnTo>
                    <a:pt x="2220059" y="423747"/>
                  </a:lnTo>
                  <a:lnTo>
                    <a:pt x="2159466" y="458327"/>
                  </a:lnTo>
                  <a:lnTo>
                    <a:pt x="2157241" y="459700"/>
                  </a:lnTo>
                  <a:close/>
                </a:path>
              </a:pathLst>
            </a:custGeom>
            <a:solidFill>
              <a:srgbClr val="82CC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785713" y="8259388"/>
            <a:ext cx="1770380" cy="1576070"/>
            <a:chOff x="7785713" y="8259388"/>
            <a:chExt cx="1770380" cy="1576070"/>
          </a:xfrm>
        </p:grpSpPr>
        <p:sp>
          <p:nvSpPr>
            <p:cNvPr id="15" name="object 15"/>
            <p:cNvSpPr/>
            <p:nvPr/>
          </p:nvSpPr>
          <p:spPr>
            <a:xfrm>
              <a:off x="8512598" y="8887719"/>
              <a:ext cx="316230" cy="316865"/>
            </a:xfrm>
            <a:custGeom>
              <a:avLst/>
              <a:gdLst/>
              <a:ahLst/>
              <a:cxnLst/>
              <a:rect l="l" t="t" r="r" b="b"/>
              <a:pathLst>
                <a:path w="316229" h="316865">
                  <a:moveTo>
                    <a:pt x="158028" y="316414"/>
                  </a:moveTo>
                  <a:lnTo>
                    <a:pt x="119621" y="311671"/>
                  </a:lnTo>
                  <a:lnTo>
                    <a:pt x="83534" y="297734"/>
                  </a:lnTo>
                  <a:lnTo>
                    <a:pt x="51910" y="275438"/>
                  </a:lnTo>
                  <a:lnTo>
                    <a:pt x="26633" y="246101"/>
                  </a:lnTo>
                  <a:lnTo>
                    <a:pt x="9233" y="211497"/>
                  </a:lnTo>
                  <a:lnTo>
                    <a:pt x="758" y="173714"/>
                  </a:lnTo>
                  <a:lnTo>
                    <a:pt x="0" y="158207"/>
                  </a:lnTo>
                  <a:lnTo>
                    <a:pt x="189" y="150435"/>
                  </a:lnTo>
                  <a:lnTo>
                    <a:pt x="6803" y="112281"/>
                  </a:lnTo>
                  <a:lnTo>
                    <a:pt x="22478" y="76881"/>
                  </a:lnTo>
                  <a:lnTo>
                    <a:pt x="46286" y="46339"/>
                  </a:lnTo>
                  <a:lnTo>
                    <a:pt x="76794" y="22503"/>
                  </a:lnTo>
                  <a:lnTo>
                    <a:pt x="112154" y="6811"/>
                  </a:lnTo>
                  <a:lnTo>
                    <a:pt x="150265" y="189"/>
                  </a:lnTo>
                  <a:lnTo>
                    <a:pt x="158028" y="0"/>
                  </a:lnTo>
                  <a:lnTo>
                    <a:pt x="165791" y="189"/>
                  </a:lnTo>
                  <a:lnTo>
                    <a:pt x="203902" y="6811"/>
                  </a:lnTo>
                  <a:lnTo>
                    <a:pt x="239262" y="22503"/>
                  </a:lnTo>
                  <a:lnTo>
                    <a:pt x="269770" y="46339"/>
                  </a:lnTo>
                  <a:lnTo>
                    <a:pt x="293578" y="76881"/>
                  </a:lnTo>
                  <a:lnTo>
                    <a:pt x="309253" y="112281"/>
                  </a:lnTo>
                  <a:lnTo>
                    <a:pt x="315867" y="150435"/>
                  </a:lnTo>
                  <a:lnTo>
                    <a:pt x="316056" y="158207"/>
                  </a:lnTo>
                  <a:lnTo>
                    <a:pt x="315867" y="165979"/>
                  </a:lnTo>
                  <a:lnTo>
                    <a:pt x="309253" y="204133"/>
                  </a:lnTo>
                  <a:lnTo>
                    <a:pt x="293578" y="239533"/>
                  </a:lnTo>
                  <a:lnTo>
                    <a:pt x="269770" y="270075"/>
                  </a:lnTo>
                  <a:lnTo>
                    <a:pt x="239262" y="293911"/>
                  </a:lnTo>
                  <a:lnTo>
                    <a:pt x="203902" y="309603"/>
                  </a:lnTo>
                  <a:lnTo>
                    <a:pt x="165791" y="316224"/>
                  </a:lnTo>
                  <a:lnTo>
                    <a:pt x="158028" y="316414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23551" y="8297202"/>
              <a:ext cx="1694180" cy="1500505"/>
            </a:xfrm>
            <a:custGeom>
              <a:avLst/>
              <a:gdLst/>
              <a:ahLst/>
              <a:cxnLst/>
              <a:rect l="l" t="t" r="r" b="b"/>
              <a:pathLst>
                <a:path w="1694179" h="1500504">
                  <a:moveTo>
                    <a:pt x="847076" y="427056"/>
                  </a:moveTo>
                  <a:lnTo>
                    <a:pt x="904543" y="427804"/>
                  </a:lnTo>
                  <a:lnTo>
                    <a:pt x="961112" y="430020"/>
                  </a:lnTo>
                  <a:lnTo>
                    <a:pt x="1016634" y="433659"/>
                  </a:lnTo>
                  <a:lnTo>
                    <a:pt x="1070956" y="438679"/>
                  </a:lnTo>
                  <a:lnTo>
                    <a:pt x="1123928" y="445034"/>
                  </a:lnTo>
                  <a:lnTo>
                    <a:pt x="1175400" y="452680"/>
                  </a:lnTo>
                  <a:lnTo>
                    <a:pt x="1225221" y="461575"/>
                  </a:lnTo>
                  <a:lnTo>
                    <a:pt x="1273240" y="471674"/>
                  </a:lnTo>
                  <a:lnTo>
                    <a:pt x="1319307" y="482933"/>
                  </a:lnTo>
                  <a:lnTo>
                    <a:pt x="1363271" y="495309"/>
                  </a:lnTo>
                  <a:lnTo>
                    <a:pt x="1404980" y="508756"/>
                  </a:lnTo>
                  <a:lnTo>
                    <a:pt x="1468815" y="533313"/>
                  </a:lnTo>
                  <a:lnTo>
                    <a:pt x="1525702" y="560376"/>
                  </a:lnTo>
                  <a:lnTo>
                    <a:pt x="1575160" y="589471"/>
                  </a:lnTo>
                  <a:lnTo>
                    <a:pt x="1616706" y="620119"/>
                  </a:lnTo>
                  <a:lnTo>
                    <a:pt x="1649859" y="651845"/>
                  </a:lnTo>
                  <a:lnTo>
                    <a:pt x="1674136" y="684173"/>
                  </a:lnTo>
                  <a:lnTo>
                    <a:pt x="1694136" y="748724"/>
                  </a:lnTo>
                  <a:lnTo>
                    <a:pt x="1689871" y="778495"/>
                  </a:lnTo>
                  <a:lnTo>
                    <a:pt x="1656764" y="838967"/>
                  </a:lnTo>
                  <a:lnTo>
                    <a:pt x="1628599" y="868900"/>
                  </a:lnTo>
                  <a:lnTo>
                    <a:pt x="1593143" y="898119"/>
                  </a:lnTo>
                  <a:lnTo>
                    <a:pt x="1550734" y="926238"/>
                  </a:lnTo>
                  <a:lnTo>
                    <a:pt x="1501710" y="952873"/>
                  </a:lnTo>
                  <a:lnTo>
                    <a:pt x="1446409" y="977641"/>
                  </a:lnTo>
                  <a:lnTo>
                    <a:pt x="1385170" y="1000156"/>
                  </a:lnTo>
                  <a:lnTo>
                    <a:pt x="1344410" y="1012733"/>
                  </a:lnTo>
                  <a:lnTo>
                    <a:pt x="1301535" y="1024158"/>
                  </a:lnTo>
                  <a:lnTo>
                    <a:pt x="1256705" y="1034422"/>
                  </a:lnTo>
                  <a:lnTo>
                    <a:pt x="1210082" y="1043513"/>
                  </a:lnTo>
                  <a:lnTo>
                    <a:pt x="1161828" y="1051424"/>
                  </a:lnTo>
                  <a:lnTo>
                    <a:pt x="1112103" y="1058144"/>
                  </a:lnTo>
                  <a:lnTo>
                    <a:pt x="1061070" y="1063663"/>
                  </a:lnTo>
                  <a:lnTo>
                    <a:pt x="1008889" y="1067973"/>
                  </a:lnTo>
                  <a:lnTo>
                    <a:pt x="955723" y="1071063"/>
                  </a:lnTo>
                  <a:lnTo>
                    <a:pt x="901732" y="1072924"/>
                  </a:lnTo>
                  <a:lnTo>
                    <a:pt x="847079" y="1073546"/>
                  </a:lnTo>
                  <a:lnTo>
                    <a:pt x="791061" y="1072958"/>
                  </a:lnTo>
                  <a:lnTo>
                    <a:pt x="735756" y="1071185"/>
                  </a:lnTo>
                  <a:lnTo>
                    <a:pt x="681333" y="1068213"/>
                  </a:lnTo>
                  <a:lnTo>
                    <a:pt x="627961" y="1064028"/>
                  </a:lnTo>
                  <a:lnTo>
                    <a:pt x="575810" y="1058616"/>
                  </a:lnTo>
                  <a:lnTo>
                    <a:pt x="525049" y="1051965"/>
                  </a:lnTo>
                  <a:lnTo>
                    <a:pt x="475848" y="1044059"/>
                  </a:lnTo>
                  <a:lnTo>
                    <a:pt x="428375" y="1034886"/>
                  </a:lnTo>
                  <a:lnTo>
                    <a:pt x="382801" y="1024432"/>
                  </a:lnTo>
                  <a:lnTo>
                    <a:pt x="339295" y="1012683"/>
                  </a:lnTo>
                  <a:lnTo>
                    <a:pt x="298025" y="999626"/>
                  </a:lnTo>
                  <a:lnTo>
                    <a:pt x="238818" y="977109"/>
                  </a:lnTo>
                  <a:lnTo>
                    <a:pt x="185403" y="952271"/>
                  </a:lnTo>
                  <a:lnTo>
                    <a:pt x="138094" y="925532"/>
                  </a:lnTo>
                  <a:lnTo>
                    <a:pt x="97204" y="897312"/>
                  </a:lnTo>
                  <a:lnTo>
                    <a:pt x="63045" y="868032"/>
                  </a:lnTo>
                  <a:lnTo>
                    <a:pt x="35933" y="838113"/>
                  </a:lnTo>
                  <a:lnTo>
                    <a:pt x="4096" y="778039"/>
                  </a:lnTo>
                  <a:lnTo>
                    <a:pt x="0" y="748724"/>
                  </a:lnTo>
                  <a:lnTo>
                    <a:pt x="4861" y="716883"/>
                  </a:lnTo>
                  <a:lnTo>
                    <a:pt x="42569" y="652599"/>
                  </a:lnTo>
                  <a:lnTo>
                    <a:pt x="74626" y="621094"/>
                  </a:lnTo>
                  <a:lnTo>
                    <a:pt x="114959" y="590639"/>
                  </a:lnTo>
                  <a:lnTo>
                    <a:pt x="163172" y="561702"/>
                  </a:lnTo>
                  <a:lnTo>
                    <a:pt x="218871" y="534753"/>
                  </a:lnTo>
                  <a:lnTo>
                    <a:pt x="281661" y="510261"/>
                  </a:lnTo>
                  <a:lnTo>
                    <a:pt x="323622" y="496587"/>
                  </a:lnTo>
                  <a:lnTo>
                    <a:pt x="368019" y="483998"/>
                  </a:lnTo>
                  <a:lnTo>
                    <a:pt x="414669" y="472538"/>
                  </a:lnTo>
                  <a:lnTo>
                    <a:pt x="463389" y="462254"/>
                  </a:lnTo>
                  <a:lnTo>
                    <a:pt x="513996" y="453192"/>
                  </a:lnTo>
                  <a:lnTo>
                    <a:pt x="566309" y="445398"/>
                  </a:lnTo>
                  <a:lnTo>
                    <a:pt x="620145" y="438917"/>
                  </a:lnTo>
                  <a:lnTo>
                    <a:pt x="675320" y="433797"/>
                  </a:lnTo>
                  <a:lnTo>
                    <a:pt x="731654" y="430083"/>
                  </a:lnTo>
                  <a:lnTo>
                    <a:pt x="788962" y="427820"/>
                  </a:lnTo>
                  <a:lnTo>
                    <a:pt x="847063" y="427056"/>
                  </a:lnTo>
                  <a:close/>
                </a:path>
                <a:path w="1694179" h="1500504">
                  <a:moveTo>
                    <a:pt x="567383" y="588805"/>
                  </a:moveTo>
                  <a:lnTo>
                    <a:pt x="596740" y="539341"/>
                  </a:lnTo>
                  <a:lnTo>
                    <a:pt x="626918" y="491389"/>
                  </a:lnTo>
                  <a:lnTo>
                    <a:pt x="657803" y="445058"/>
                  </a:lnTo>
                  <a:lnTo>
                    <a:pt x="689284" y="400457"/>
                  </a:lnTo>
                  <a:lnTo>
                    <a:pt x="721245" y="357693"/>
                  </a:lnTo>
                  <a:lnTo>
                    <a:pt x="753575" y="316876"/>
                  </a:lnTo>
                  <a:lnTo>
                    <a:pt x="786160" y="278113"/>
                  </a:lnTo>
                  <a:lnTo>
                    <a:pt x="818887" y="241515"/>
                  </a:lnTo>
                  <a:lnTo>
                    <a:pt x="851642" y="207188"/>
                  </a:lnTo>
                  <a:lnTo>
                    <a:pt x="884313" y="175242"/>
                  </a:lnTo>
                  <a:lnTo>
                    <a:pt x="916786" y="145785"/>
                  </a:lnTo>
                  <a:lnTo>
                    <a:pt x="969923" y="102694"/>
                  </a:lnTo>
                  <a:lnTo>
                    <a:pt x="1021757" y="66880"/>
                  </a:lnTo>
                  <a:lnTo>
                    <a:pt x="1071637" y="38524"/>
                  </a:lnTo>
                  <a:lnTo>
                    <a:pt x="1118909" y="17805"/>
                  </a:lnTo>
                  <a:lnTo>
                    <a:pt x="1162920" y="4904"/>
                  </a:lnTo>
                  <a:lnTo>
                    <a:pt x="1203019" y="0"/>
                  </a:lnTo>
                  <a:lnTo>
                    <a:pt x="1238552" y="3272"/>
                  </a:lnTo>
                  <a:lnTo>
                    <a:pt x="1292497" y="33472"/>
                  </a:lnTo>
                  <a:lnTo>
                    <a:pt x="1328285" y="92395"/>
                  </a:lnTo>
                  <a:lnTo>
                    <a:pt x="1340116" y="131777"/>
                  </a:lnTo>
                  <a:lnTo>
                    <a:pt x="1347685" y="177124"/>
                  </a:lnTo>
                  <a:lnTo>
                    <a:pt x="1350830" y="227952"/>
                  </a:lnTo>
                  <a:lnTo>
                    <a:pt x="1349386" y="283777"/>
                  </a:lnTo>
                  <a:lnTo>
                    <a:pt x="1343190" y="344111"/>
                  </a:lnTo>
                  <a:lnTo>
                    <a:pt x="1332079" y="408472"/>
                  </a:lnTo>
                  <a:lnTo>
                    <a:pt x="1322607" y="450104"/>
                  </a:lnTo>
                  <a:lnTo>
                    <a:pt x="1311078" y="492996"/>
                  </a:lnTo>
                  <a:lnTo>
                    <a:pt x="1297565" y="537001"/>
                  </a:lnTo>
                  <a:lnTo>
                    <a:pt x="1282141" y="581976"/>
                  </a:lnTo>
                  <a:lnTo>
                    <a:pt x="1264879" y="627775"/>
                  </a:lnTo>
                  <a:lnTo>
                    <a:pt x="1245850" y="674254"/>
                  </a:lnTo>
                  <a:lnTo>
                    <a:pt x="1225129" y="721269"/>
                  </a:lnTo>
                  <a:lnTo>
                    <a:pt x="1202788" y="768674"/>
                  </a:lnTo>
                  <a:lnTo>
                    <a:pt x="1178899" y="816326"/>
                  </a:lnTo>
                  <a:lnTo>
                    <a:pt x="1153536" y="864079"/>
                  </a:lnTo>
                  <a:lnTo>
                    <a:pt x="1126771" y="911788"/>
                  </a:lnTo>
                  <a:lnTo>
                    <a:pt x="1098277" y="960076"/>
                  </a:lnTo>
                  <a:lnTo>
                    <a:pt x="1069113" y="1007154"/>
                  </a:lnTo>
                  <a:lnTo>
                    <a:pt x="1039353" y="1052867"/>
                  </a:lnTo>
                  <a:lnTo>
                    <a:pt x="1009069" y="1097063"/>
                  </a:lnTo>
                  <a:lnTo>
                    <a:pt x="978333" y="1139586"/>
                  </a:lnTo>
                  <a:lnTo>
                    <a:pt x="947220" y="1180283"/>
                  </a:lnTo>
                  <a:lnTo>
                    <a:pt x="915800" y="1219000"/>
                  </a:lnTo>
                  <a:lnTo>
                    <a:pt x="884148" y="1255584"/>
                  </a:lnTo>
                  <a:lnTo>
                    <a:pt x="852335" y="1289879"/>
                  </a:lnTo>
                  <a:lnTo>
                    <a:pt x="820435" y="1321733"/>
                  </a:lnTo>
                  <a:lnTo>
                    <a:pt x="788519" y="1350992"/>
                  </a:lnTo>
                  <a:lnTo>
                    <a:pt x="739458" y="1391092"/>
                  </a:lnTo>
                  <a:lnTo>
                    <a:pt x="691282" y="1425008"/>
                  </a:lnTo>
                  <a:lnTo>
                    <a:pt x="644511" y="1452679"/>
                  </a:lnTo>
                  <a:lnTo>
                    <a:pt x="599665" y="1474044"/>
                  </a:lnTo>
                  <a:lnTo>
                    <a:pt x="557267" y="1489041"/>
                  </a:lnTo>
                  <a:lnTo>
                    <a:pt x="517835" y="1497608"/>
                  </a:lnTo>
                  <a:lnTo>
                    <a:pt x="481890" y="1499684"/>
                  </a:lnTo>
                  <a:lnTo>
                    <a:pt x="449954" y="1495207"/>
                  </a:lnTo>
                  <a:lnTo>
                    <a:pt x="397423" y="1464001"/>
                  </a:lnTo>
                  <a:lnTo>
                    <a:pt x="360636" y="1399190"/>
                  </a:lnTo>
                  <a:lnTo>
                    <a:pt x="349390" y="1355649"/>
                  </a:lnTo>
                  <a:lnTo>
                    <a:pt x="343187" y="1305454"/>
                  </a:lnTo>
                  <a:lnTo>
                    <a:pt x="342235" y="1249184"/>
                  </a:lnTo>
                  <a:lnTo>
                    <a:pt x="346743" y="1187414"/>
                  </a:lnTo>
                  <a:lnTo>
                    <a:pt x="356919" y="1120725"/>
                  </a:lnTo>
                  <a:lnTo>
                    <a:pt x="366050" y="1077503"/>
                  </a:lnTo>
                  <a:lnTo>
                    <a:pt x="377336" y="1032711"/>
                  </a:lnTo>
                  <a:lnTo>
                    <a:pt x="390724" y="986531"/>
                  </a:lnTo>
                  <a:lnTo>
                    <a:pt x="406163" y="939143"/>
                  </a:lnTo>
                  <a:lnTo>
                    <a:pt x="423602" y="890728"/>
                  </a:lnTo>
                  <a:lnTo>
                    <a:pt x="442990" y="841468"/>
                  </a:lnTo>
                  <a:lnTo>
                    <a:pt x="464273" y="791545"/>
                  </a:lnTo>
                  <a:lnTo>
                    <a:pt x="487402" y="741138"/>
                  </a:lnTo>
                  <a:lnTo>
                    <a:pt x="512324" y="690431"/>
                  </a:lnTo>
                  <a:lnTo>
                    <a:pt x="538988" y="639603"/>
                  </a:lnTo>
                  <a:lnTo>
                    <a:pt x="567342" y="588836"/>
                  </a:lnTo>
                  <a:close/>
                </a:path>
                <a:path w="1694179" h="1500504">
                  <a:moveTo>
                    <a:pt x="567635" y="912239"/>
                  </a:moveTo>
                  <a:lnTo>
                    <a:pt x="539495" y="862083"/>
                  </a:lnTo>
                  <a:lnTo>
                    <a:pt x="513074" y="811967"/>
                  </a:lnTo>
                  <a:lnTo>
                    <a:pt x="488408" y="762044"/>
                  </a:lnTo>
                  <a:lnTo>
                    <a:pt x="465534" y="712468"/>
                  </a:lnTo>
                  <a:lnTo>
                    <a:pt x="444491" y="663389"/>
                  </a:lnTo>
                  <a:lnTo>
                    <a:pt x="425315" y="614963"/>
                  </a:lnTo>
                  <a:lnTo>
                    <a:pt x="408044" y="567340"/>
                  </a:lnTo>
                  <a:lnTo>
                    <a:pt x="392715" y="520675"/>
                  </a:lnTo>
                  <a:lnTo>
                    <a:pt x="379366" y="475120"/>
                  </a:lnTo>
                  <a:lnTo>
                    <a:pt x="368034" y="430828"/>
                  </a:lnTo>
                  <a:lnTo>
                    <a:pt x="358755" y="387951"/>
                  </a:lnTo>
                  <a:lnTo>
                    <a:pt x="348000" y="320340"/>
                  </a:lnTo>
                  <a:lnTo>
                    <a:pt x="342894" y="257492"/>
                  </a:lnTo>
                  <a:lnTo>
                    <a:pt x="343266" y="200063"/>
                  </a:lnTo>
                  <a:lnTo>
                    <a:pt x="348945" y="148710"/>
                  </a:lnTo>
                  <a:lnTo>
                    <a:pt x="359762" y="104089"/>
                  </a:lnTo>
                  <a:lnTo>
                    <a:pt x="375545" y="66856"/>
                  </a:lnTo>
                  <a:lnTo>
                    <a:pt x="421328" y="17181"/>
                  </a:lnTo>
                  <a:lnTo>
                    <a:pt x="481613" y="1715"/>
                  </a:lnTo>
                  <a:lnTo>
                    <a:pt x="518064" y="4346"/>
                  </a:lnTo>
                  <a:lnTo>
                    <a:pt x="558052" y="13752"/>
                  </a:lnTo>
                  <a:lnTo>
                    <a:pt x="601074" y="29834"/>
                  </a:lnTo>
                  <a:lnTo>
                    <a:pt x="646629" y="52490"/>
                  </a:lnTo>
                  <a:lnTo>
                    <a:pt x="694215" y="81621"/>
                  </a:lnTo>
                  <a:lnTo>
                    <a:pt x="743331" y="117125"/>
                  </a:lnTo>
                  <a:lnTo>
                    <a:pt x="793474" y="158904"/>
                  </a:lnTo>
                  <a:lnTo>
                    <a:pt x="824769" y="187917"/>
                  </a:lnTo>
                  <a:lnTo>
                    <a:pt x="856128" y="219341"/>
                  </a:lnTo>
                  <a:lnTo>
                    <a:pt x="887460" y="253040"/>
                  </a:lnTo>
                  <a:lnTo>
                    <a:pt x="918678" y="288879"/>
                  </a:lnTo>
                  <a:lnTo>
                    <a:pt x="949691" y="326723"/>
                  </a:lnTo>
                  <a:lnTo>
                    <a:pt x="980412" y="366438"/>
                  </a:lnTo>
                  <a:lnTo>
                    <a:pt x="1010750" y="407887"/>
                  </a:lnTo>
                  <a:lnTo>
                    <a:pt x="1040617" y="450936"/>
                  </a:lnTo>
                  <a:lnTo>
                    <a:pt x="1069923" y="495450"/>
                  </a:lnTo>
                  <a:lnTo>
                    <a:pt x="1098579" y="541293"/>
                  </a:lnTo>
                  <a:lnTo>
                    <a:pt x="1126497" y="588332"/>
                  </a:lnTo>
                  <a:lnTo>
                    <a:pt x="1154055" y="637161"/>
                  </a:lnTo>
                  <a:lnTo>
                    <a:pt x="1180231" y="685967"/>
                  </a:lnTo>
                  <a:lnTo>
                    <a:pt x="1204928" y="734609"/>
                  </a:lnTo>
                  <a:lnTo>
                    <a:pt x="1228049" y="782947"/>
                  </a:lnTo>
                  <a:lnTo>
                    <a:pt x="1249499" y="830842"/>
                  </a:lnTo>
                  <a:lnTo>
                    <a:pt x="1269179" y="878152"/>
                  </a:lnTo>
                  <a:lnTo>
                    <a:pt x="1286994" y="924739"/>
                  </a:lnTo>
                  <a:lnTo>
                    <a:pt x="1302847" y="970462"/>
                  </a:lnTo>
                  <a:lnTo>
                    <a:pt x="1316641" y="1015181"/>
                  </a:lnTo>
                  <a:lnTo>
                    <a:pt x="1328279" y="1058755"/>
                  </a:lnTo>
                  <a:lnTo>
                    <a:pt x="1337664" y="1101046"/>
                  </a:lnTo>
                  <a:lnTo>
                    <a:pt x="1347863" y="1163626"/>
                  </a:lnTo>
                  <a:lnTo>
                    <a:pt x="1353154" y="1222349"/>
                  </a:lnTo>
                  <a:lnTo>
                    <a:pt x="1353742" y="1276734"/>
                  </a:lnTo>
                  <a:lnTo>
                    <a:pt x="1349834" y="1326300"/>
                  </a:lnTo>
                  <a:lnTo>
                    <a:pt x="1341637" y="1370564"/>
                  </a:lnTo>
                  <a:lnTo>
                    <a:pt x="1329357" y="1409044"/>
                  </a:lnTo>
                  <a:lnTo>
                    <a:pt x="1293375" y="1466727"/>
                  </a:lnTo>
                  <a:lnTo>
                    <a:pt x="1240124" y="1496708"/>
                  </a:lnTo>
                  <a:lnTo>
                    <a:pt x="1205115" y="1500431"/>
                  </a:lnTo>
                  <a:lnTo>
                    <a:pt x="1165660" y="1496244"/>
                  </a:lnTo>
                  <a:lnTo>
                    <a:pt x="1122364" y="1484254"/>
                  </a:lnTo>
                  <a:lnTo>
                    <a:pt x="1075829" y="1464567"/>
                  </a:lnTo>
                  <a:lnTo>
                    <a:pt x="1026659" y="1437291"/>
                  </a:lnTo>
                  <a:lnTo>
                    <a:pt x="975456" y="1402533"/>
                  </a:lnTo>
                  <a:lnTo>
                    <a:pt x="922825" y="1360399"/>
                  </a:lnTo>
                  <a:lnTo>
                    <a:pt x="889982" y="1330894"/>
                  </a:lnTo>
                  <a:lnTo>
                    <a:pt x="856856" y="1298736"/>
                  </a:lnTo>
                  <a:lnTo>
                    <a:pt x="823577" y="1264059"/>
                  </a:lnTo>
                  <a:lnTo>
                    <a:pt x="790278" y="1226999"/>
                  </a:lnTo>
                  <a:lnTo>
                    <a:pt x="757089" y="1187691"/>
                  </a:lnTo>
                  <a:lnTo>
                    <a:pt x="724141" y="1146271"/>
                  </a:lnTo>
                  <a:lnTo>
                    <a:pt x="691567" y="1102873"/>
                  </a:lnTo>
                  <a:lnTo>
                    <a:pt x="659497" y="1057632"/>
                  </a:lnTo>
                  <a:lnTo>
                    <a:pt x="628062" y="1010684"/>
                  </a:lnTo>
                  <a:lnTo>
                    <a:pt x="597395" y="962164"/>
                  </a:lnTo>
                  <a:lnTo>
                    <a:pt x="567625" y="912208"/>
                  </a:lnTo>
                  <a:close/>
                </a:path>
              </a:pathLst>
            </a:custGeom>
            <a:ln w="75643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9904090" y="8731292"/>
            <a:ext cx="2552065" cy="732155"/>
          </a:xfrm>
          <a:custGeom>
            <a:avLst/>
            <a:gdLst/>
            <a:ahLst/>
            <a:cxnLst/>
            <a:rect l="l" t="t" r="r" b="b"/>
            <a:pathLst>
              <a:path w="2552065" h="732154">
                <a:moveTo>
                  <a:pt x="89300" y="718306"/>
                </a:moveTo>
                <a:lnTo>
                  <a:pt x="0" y="718306"/>
                </a:lnTo>
                <a:lnTo>
                  <a:pt x="0" y="0"/>
                </a:lnTo>
                <a:lnTo>
                  <a:pt x="288270" y="0"/>
                </a:lnTo>
                <a:lnTo>
                  <a:pt x="335619" y="3888"/>
                </a:lnTo>
                <a:lnTo>
                  <a:pt x="378780" y="15263"/>
                </a:lnTo>
                <a:lnTo>
                  <a:pt x="417097" y="33693"/>
                </a:lnTo>
                <a:lnTo>
                  <a:pt x="449916" y="58743"/>
                </a:lnTo>
                <a:lnTo>
                  <a:pt x="468237" y="80206"/>
                </a:lnTo>
                <a:lnTo>
                  <a:pt x="89345" y="80206"/>
                </a:lnTo>
                <a:lnTo>
                  <a:pt x="89345" y="354828"/>
                </a:lnTo>
                <a:lnTo>
                  <a:pt x="277585" y="354828"/>
                </a:lnTo>
                <a:lnTo>
                  <a:pt x="466518" y="354919"/>
                </a:lnTo>
                <a:lnTo>
                  <a:pt x="441355" y="380689"/>
                </a:lnTo>
                <a:lnTo>
                  <a:pt x="406715" y="403284"/>
                </a:lnTo>
                <a:lnTo>
                  <a:pt x="368142" y="418371"/>
                </a:lnTo>
                <a:lnTo>
                  <a:pt x="327009" y="425885"/>
                </a:lnTo>
                <a:lnTo>
                  <a:pt x="331644" y="432895"/>
                </a:lnTo>
                <a:lnTo>
                  <a:pt x="89300" y="432895"/>
                </a:lnTo>
                <a:lnTo>
                  <a:pt x="89300" y="718306"/>
                </a:lnTo>
                <a:close/>
              </a:path>
              <a:path w="2552065" h="732154">
                <a:moveTo>
                  <a:pt x="466518" y="354919"/>
                </a:moveTo>
                <a:lnTo>
                  <a:pt x="277585" y="354919"/>
                </a:lnTo>
                <a:lnTo>
                  <a:pt x="325099" y="348332"/>
                </a:lnTo>
                <a:lnTo>
                  <a:pt x="364664" y="329639"/>
                </a:lnTo>
                <a:lnTo>
                  <a:pt x="394781" y="300448"/>
                </a:lnTo>
                <a:lnTo>
                  <a:pt x="413951" y="262364"/>
                </a:lnTo>
                <a:lnTo>
                  <a:pt x="420674" y="216994"/>
                </a:lnTo>
                <a:lnTo>
                  <a:pt x="413956" y="171741"/>
                </a:lnTo>
                <a:lnTo>
                  <a:pt x="394794" y="133940"/>
                </a:lnTo>
                <a:lnTo>
                  <a:pt x="364684" y="105085"/>
                </a:lnTo>
                <a:lnTo>
                  <a:pt x="325116" y="86675"/>
                </a:lnTo>
                <a:lnTo>
                  <a:pt x="277585" y="80206"/>
                </a:lnTo>
                <a:lnTo>
                  <a:pt x="468237" y="80206"/>
                </a:lnTo>
                <a:lnTo>
                  <a:pt x="476582" y="89982"/>
                </a:lnTo>
                <a:lnTo>
                  <a:pt x="496440" y="126975"/>
                </a:lnTo>
                <a:lnTo>
                  <a:pt x="508835" y="169290"/>
                </a:lnTo>
                <a:lnTo>
                  <a:pt x="513112" y="216493"/>
                </a:lnTo>
                <a:lnTo>
                  <a:pt x="507940" y="268487"/>
                </a:lnTo>
                <a:lnTo>
                  <a:pt x="493341" y="313226"/>
                </a:lnTo>
                <a:lnTo>
                  <a:pt x="470688" y="350648"/>
                </a:lnTo>
                <a:lnTo>
                  <a:pt x="466518" y="354919"/>
                </a:lnTo>
                <a:close/>
              </a:path>
              <a:path w="2552065" h="732154">
                <a:moveTo>
                  <a:pt x="520705" y="718852"/>
                </a:moveTo>
                <a:lnTo>
                  <a:pt x="415264" y="718306"/>
                </a:lnTo>
                <a:lnTo>
                  <a:pt x="232389" y="432895"/>
                </a:lnTo>
                <a:lnTo>
                  <a:pt x="331644" y="432895"/>
                </a:lnTo>
                <a:lnTo>
                  <a:pt x="520705" y="718852"/>
                </a:lnTo>
                <a:close/>
              </a:path>
              <a:path w="2552065" h="732154">
                <a:moveTo>
                  <a:pt x="853126" y="731734"/>
                </a:moveTo>
                <a:lnTo>
                  <a:pt x="853080" y="731325"/>
                </a:lnTo>
                <a:lnTo>
                  <a:pt x="803493" y="727313"/>
                </a:lnTo>
                <a:lnTo>
                  <a:pt x="757650" y="715598"/>
                </a:lnTo>
                <a:lnTo>
                  <a:pt x="716109" y="696659"/>
                </a:lnTo>
                <a:lnTo>
                  <a:pt x="679428" y="670976"/>
                </a:lnTo>
                <a:lnTo>
                  <a:pt x="648165" y="639029"/>
                </a:lnTo>
                <a:lnTo>
                  <a:pt x="622878" y="601299"/>
                </a:lnTo>
                <a:lnTo>
                  <a:pt x="604125" y="558265"/>
                </a:lnTo>
                <a:lnTo>
                  <a:pt x="592464" y="510407"/>
                </a:lnTo>
                <a:lnTo>
                  <a:pt x="588453" y="458204"/>
                </a:lnTo>
                <a:lnTo>
                  <a:pt x="592345" y="409153"/>
                </a:lnTo>
                <a:lnTo>
                  <a:pt x="603653" y="363016"/>
                </a:lnTo>
                <a:lnTo>
                  <a:pt x="621831" y="320555"/>
                </a:lnTo>
                <a:lnTo>
                  <a:pt x="646329" y="282534"/>
                </a:lnTo>
                <a:lnTo>
                  <a:pt x="676599" y="249716"/>
                </a:lnTo>
                <a:lnTo>
                  <a:pt x="712094" y="222862"/>
                </a:lnTo>
                <a:lnTo>
                  <a:pt x="752265" y="202737"/>
                </a:lnTo>
                <a:lnTo>
                  <a:pt x="796563" y="190102"/>
                </a:lnTo>
                <a:lnTo>
                  <a:pt x="844441" y="185721"/>
                </a:lnTo>
                <a:lnTo>
                  <a:pt x="894376" y="190147"/>
                </a:lnTo>
                <a:lnTo>
                  <a:pt x="939298" y="202934"/>
                </a:lnTo>
                <a:lnTo>
                  <a:pt x="978978" y="223344"/>
                </a:lnTo>
                <a:lnTo>
                  <a:pt x="1013184" y="250643"/>
                </a:lnTo>
                <a:lnTo>
                  <a:pt x="1014688" y="252408"/>
                </a:lnTo>
                <a:lnTo>
                  <a:pt x="843486" y="252408"/>
                </a:lnTo>
                <a:lnTo>
                  <a:pt x="792706" y="259723"/>
                </a:lnTo>
                <a:lnTo>
                  <a:pt x="751115" y="279670"/>
                </a:lnTo>
                <a:lnTo>
                  <a:pt x="718556" y="309251"/>
                </a:lnTo>
                <a:lnTo>
                  <a:pt x="694875" y="345471"/>
                </a:lnTo>
                <a:lnTo>
                  <a:pt x="679916" y="385333"/>
                </a:lnTo>
                <a:lnTo>
                  <a:pt x="673525" y="425840"/>
                </a:lnTo>
                <a:lnTo>
                  <a:pt x="1091468" y="425840"/>
                </a:lnTo>
                <a:lnTo>
                  <a:pt x="1094064" y="464668"/>
                </a:lnTo>
                <a:lnTo>
                  <a:pt x="1094064" y="485152"/>
                </a:lnTo>
                <a:lnTo>
                  <a:pt x="673480" y="485152"/>
                </a:lnTo>
                <a:lnTo>
                  <a:pt x="681820" y="532485"/>
                </a:lnTo>
                <a:lnTo>
                  <a:pt x="700025" y="575305"/>
                </a:lnTo>
                <a:lnTo>
                  <a:pt x="727553" y="611789"/>
                </a:lnTo>
                <a:lnTo>
                  <a:pt x="763864" y="640109"/>
                </a:lnTo>
                <a:lnTo>
                  <a:pt x="808418" y="658440"/>
                </a:lnTo>
                <a:lnTo>
                  <a:pt x="860673" y="664956"/>
                </a:lnTo>
                <a:lnTo>
                  <a:pt x="1044503" y="664956"/>
                </a:lnTo>
                <a:lnTo>
                  <a:pt x="1026535" y="680198"/>
                </a:lnTo>
                <a:lnTo>
                  <a:pt x="989153" y="702434"/>
                </a:lnTo>
                <a:lnTo>
                  <a:pt x="947692" y="718574"/>
                </a:lnTo>
                <a:lnTo>
                  <a:pt x="902300" y="728410"/>
                </a:lnTo>
                <a:lnTo>
                  <a:pt x="853126" y="731734"/>
                </a:lnTo>
                <a:close/>
              </a:path>
              <a:path w="2552065" h="732154">
                <a:moveTo>
                  <a:pt x="1091468" y="425840"/>
                </a:moveTo>
                <a:lnTo>
                  <a:pt x="1014539" y="425840"/>
                </a:lnTo>
                <a:lnTo>
                  <a:pt x="1009709" y="386060"/>
                </a:lnTo>
                <a:lnTo>
                  <a:pt x="996008" y="346402"/>
                </a:lnTo>
                <a:lnTo>
                  <a:pt x="972986" y="310037"/>
                </a:lnTo>
                <a:lnTo>
                  <a:pt x="940193" y="280135"/>
                </a:lnTo>
                <a:lnTo>
                  <a:pt x="897177" y="259868"/>
                </a:lnTo>
                <a:lnTo>
                  <a:pt x="843486" y="252408"/>
                </a:lnTo>
                <a:lnTo>
                  <a:pt x="1014688" y="252408"/>
                </a:lnTo>
                <a:lnTo>
                  <a:pt x="1041687" y="284092"/>
                </a:lnTo>
                <a:lnTo>
                  <a:pt x="1064256" y="322956"/>
                </a:lnTo>
                <a:lnTo>
                  <a:pt x="1080662" y="366497"/>
                </a:lnTo>
                <a:lnTo>
                  <a:pt x="1090675" y="413980"/>
                </a:lnTo>
                <a:lnTo>
                  <a:pt x="1091468" y="425840"/>
                </a:lnTo>
                <a:close/>
              </a:path>
              <a:path w="2552065" h="732154">
                <a:moveTo>
                  <a:pt x="1044503" y="664956"/>
                </a:moveTo>
                <a:lnTo>
                  <a:pt x="860673" y="664956"/>
                </a:lnTo>
                <a:lnTo>
                  <a:pt x="904918" y="660601"/>
                </a:lnTo>
                <a:lnTo>
                  <a:pt x="947649" y="647869"/>
                </a:lnTo>
                <a:lnTo>
                  <a:pt x="986962" y="627259"/>
                </a:lnTo>
                <a:lnTo>
                  <a:pt x="1020950" y="599271"/>
                </a:lnTo>
                <a:lnTo>
                  <a:pt x="1059689" y="652074"/>
                </a:lnTo>
                <a:lnTo>
                  <a:pt x="1044503" y="664956"/>
                </a:lnTo>
                <a:close/>
              </a:path>
              <a:path w="2552065" h="732154">
                <a:moveTo>
                  <a:pt x="1258796" y="327835"/>
                </a:moveTo>
                <a:lnTo>
                  <a:pt x="1221148" y="271845"/>
                </a:lnTo>
                <a:lnTo>
                  <a:pt x="1256053" y="240545"/>
                </a:lnTo>
                <a:lnTo>
                  <a:pt x="1293899" y="216382"/>
                </a:lnTo>
                <a:lnTo>
                  <a:pt x="1335054" y="199253"/>
                </a:lnTo>
                <a:lnTo>
                  <a:pt x="1379885" y="189053"/>
                </a:lnTo>
                <a:lnTo>
                  <a:pt x="1428757" y="185676"/>
                </a:lnTo>
                <a:lnTo>
                  <a:pt x="1474460" y="188789"/>
                </a:lnTo>
                <a:lnTo>
                  <a:pt x="1516637" y="198442"/>
                </a:lnTo>
                <a:lnTo>
                  <a:pt x="1554009" y="215105"/>
                </a:lnTo>
                <a:lnTo>
                  <a:pt x="1585300" y="239247"/>
                </a:lnTo>
                <a:lnTo>
                  <a:pt x="1597559" y="255686"/>
                </a:lnTo>
                <a:lnTo>
                  <a:pt x="1418027" y="255686"/>
                </a:lnTo>
                <a:lnTo>
                  <a:pt x="1373332" y="259994"/>
                </a:lnTo>
                <a:lnTo>
                  <a:pt x="1332358" y="273188"/>
                </a:lnTo>
                <a:lnTo>
                  <a:pt x="1294411" y="295668"/>
                </a:lnTo>
                <a:lnTo>
                  <a:pt x="1258796" y="327835"/>
                </a:lnTo>
                <a:close/>
              </a:path>
              <a:path w="2552065" h="732154">
                <a:moveTo>
                  <a:pt x="1629910" y="459206"/>
                </a:moveTo>
                <a:lnTo>
                  <a:pt x="1549295" y="459206"/>
                </a:lnTo>
                <a:lnTo>
                  <a:pt x="1549295" y="365525"/>
                </a:lnTo>
                <a:lnTo>
                  <a:pt x="1539372" y="318828"/>
                </a:lnTo>
                <a:lnTo>
                  <a:pt x="1511897" y="284352"/>
                </a:lnTo>
                <a:lnTo>
                  <a:pt x="1470303" y="263003"/>
                </a:lnTo>
                <a:lnTo>
                  <a:pt x="1418027" y="255686"/>
                </a:lnTo>
                <a:lnTo>
                  <a:pt x="1597559" y="255686"/>
                </a:lnTo>
                <a:lnTo>
                  <a:pt x="1609232" y="271338"/>
                </a:lnTo>
                <a:lnTo>
                  <a:pt x="1624528" y="311848"/>
                </a:lnTo>
                <a:lnTo>
                  <a:pt x="1629910" y="361247"/>
                </a:lnTo>
                <a:lnTo>
                  <a:pt x="1629910" y="459206"/>
                </a:lnTo>
                <a:close/>
              </a:path>
              <a:path w="2552065" h="732154">
                <a:moveTo>
                  <a:pt x="1377151" y="731689"/>
                </a:moveTo>
                <a:lnTo>
                  <a:pt x="1333019" y="726775"/>
                </a:lnTo>
                <a:lnTo>
                  <a:pt x="1290754" y="712135"/>
                </a:lnTo>
                <a:lnTo>
                  <a:pt x="1253101" y="687921"/>
                </a:lnTo>
                <a:lnTo>
                  <a:pt x="1222807" y="654284"/>
                </a:lnTo>
                <a:lnTo>
                  <a:pt x="1202617" y="611377"/>
                </a:lnTo>
                <a:lnTo>
                  <a:pt x="1195276" y="559350"/>
                </a:lnTo>
                <a:lnTo>
                  <a:pt x="1202623" y="506282"/>
                </a:lnTo>
                <a:lnTo>
                  <a:pt x="1222827" y="463262"/>
                </a:lnTo>
                <a:lnTo>
                  <a:pt x="1253135" y="430113"/>
                </a:lnTo>
                <a:lnTo>
                  <a:pt x="1290794" y="406655"/>
                </a:lnTo>
                <a:lnTo>
                  <a:pt x="1333050" y="392712"/>
                </a:lnTo>
                <a:lnTo>
                  <a:pt x="1377151" y="388103"/>
                </a:lnTo>
                <a:lnTo>
                  <a:pt x="1428109" y="392396"/>
                </a:lnTo>
                <a:lnTo>
                  <a:pt x="1474118" y="405475"/>
                </a:lnTo>
                <a:lnTo>
                  <a:pt x="1514679" y="427644"/>
                </a:lnTo>
                <a:lnTo>
                  <a:pt x="1535166" y="446324"/>
                </a:lnTo>
                <a:lnTo>
                  <a:pt x="1406205" y="446324"/>
                </a:lnTo>
                <a:lnTo>
                  <a:pt x="1354433" y="454771"/>
                </a:lnTo>
                <a:lnTo>
                  <a:pt x="1313949" y="478364"/>
                </a:lnTo>
                <a:lnTo>
                  <a:pt x="1287583" y="514478"/>
                </a:lnTo>
                <a:lnTo>
                  <a:pt x="1278166" y="560488"/>
                </a:lnTo>
                <a:lnTo>
                  <a:pt x="1287583" y="605886"/>
                </a:lnTo>
                <a:lnTo>
                  <a:pt x="1313949" y="641673"/>
                </a:lnTo>
                <a:lnTo>
                  <a:pt x="1354433" y="665136"/>
                </a:lnTo>
                <a:lnTo>
                  <a:pt x="1406205" y="673560"/>
                </a:lnTo>
                <a:lnTo>
                  <a:pt x="1533454" y="673605"/>
                </a:lnTo>
                <a:lnTo>
                  <a:pt x="1514085" y="690804"/>
                </a:lnTo>
                <a:lnTo>
                  <a:pt x="1473317" y="713384"/>
                </a:lnTo>
                <a:lnTo>
                  <a:pt x="1427501" y="727079"/>
                </a:lnTo>
                <a:lnTo>
                  <a:pt x="1377151" y="731689"/>
                </a:lnTo>
                <a:close/>
              </a:path>
              <a:path w="2552065" h="732154">
                <a:moveTo>
                  <a:pt x="1533454" y="673605"/>
                </a:moveTo>
                <a:lnTo>
                  <a:pt x="1406205" y="673605"/>
                </a:lnTo>
                <a:lnTo>
                  <a:pt x="1448231" y="669561"/>
                </a:lnTo>
                <a:lnTo>
                  <a:pt x="1487435" y="657434"/>
                </a:lnTo>
                <a:lnTo>
                  <a:pt x="1521796" y="637233"/>
                </a:lnTo>
                <a:lnTo>
                  <a:pt x="1549295" y="608967"/>
                </a:lnTo>
                <a:lnTo>
                  <a:pt x="1549295" y="510962"/>
                </a:lnTo>
                <a:lnTo>
                  <a:pt x="1521777" y="482676"/>
                </a:lnTo>
                <a:lnTo>
                  <a:pt x="1487418" y="462478"/>
                </a:lnTo>
                <a:lnTo>
                  <a:pt x="1448224" y="450361"/>
                </a:lnTo>
                <a:lnTo>
                  <a:pt x="1406205" y="446324"/>
                </a:lnTo>
                <a:lnTo>
                  <a:pt x="1535166" y="446324"/>
                </a:lnTo>
                <a:lnTo>
                  <a:pt x="1549295" y="459206"/>
                </a:lnTo>
                <a:lnTo>
                  <a:pt x="1629910" y="459206"/>
                </a:lnTo>
                <a:lnTo>
                  <a:pt x="1629910" y="659539"/>
                </a:lnTo>
                <a:lnTo>
                  <a:pt x="1549295" y="659539"/>
                </a:lnTo>
                <a:lnTo>
                  <a:pt x="1533454" y="673605"/>
                </a:lnTo>
                <a:close/>
              </a:path>
              <a:path w="2552065" h="732154">
                <a:moveTo>
                  <a:pt x="1629910" y="718807"/>
                </a:moveTo>
                <a:lnTo>
                  <a:pt x="1549295" y="718716"/>
                </a:lnTo>
                <a:lnTo>
                  <a:pt x="1549295" y="659539"/>
                </a:lnTo>
                <a:lnTo>
                  <a:pt x="1629910" y="659539"/>
                </a:lnTo>
                <a:lnTo>
                  <a:pt x="1629910" y="718807"/>
                </a:lnTo>
                <a:close/>
              </a:path>
              <a:path w="2552065" h="732154">
                <a:moveTo>
                  <a:pt x="2020030" y="731734"/>
                </a:moveTo>
                <a:lnTo>
                  <a:pt x="2020030" y="731370"/>
                </a:lnTo>
                <a:lnTo>
                  <a:pt x="1970340" y="727110"/>
                </a:lnTo>
                <a:lnTo>
                  <a:pt x="1924837" y="714772"/>
                </a:lnTo>
                <a:lnTo>
                  <a:pt x="1883965" y="695025"/>
                </a:lnTo>
                <a:lnTo>
                  <a:pt x="1848166" y="668534"/>
                </a:lnTo>
                <a:lnTo>
                  <a:pt x="1817884" y="635965"/>
                </a:lnTo>
                <a:lnTo>
                  <a:pt x="1793560" y="597986"/>
                </a:lnTo>
                <a:lnTo>
                  <a:pt x="1775638" y="555263"/>
                </a:lnTo>
                <a:lnTo>
                  <a:pt x="1764560" y="508462"/>
                </a:lnTo>
                <a:lnTo>
                  <a:pt x="1760772" y="458204"/>
                </a:lnTo>
                <a:lnTo>
                  <a:pt x="1764560" y="408347"/>
                </a:lnTo>
                <a:lnTo>
                  <a:pt x="1775638" y="361758"/>
                </a:lnTo>
                <a:lnTo>
                  <a:pt x="1793560" y="319164"/>
                </a:lnTo>
                <a:lnTo>
                  <a:pt x="1817884" y="281250"/>
                </a:lnTo>
                <a:lnTo>
                  <a:pt x="1848166" y="248697"/>
                </a:lnTo>
                <a:lnTo>
                  <a:pt x="1883965" y="222190"/>
                </a:lnTo>
                <a:lnTo>
                  <a:pt x="1924837" y="202410"/>
                </a:lnTo>
                <a:lnTo>
                  <a:pt x="1970340" y="190041"/>
                </a:lnTo>
                <a:lnTo>
                  <a:pt x="2020030" y="185767"/>
                </a:lnTo>
                <a:lnTo>
                  <a:pt x="2084126" y="192628"/>
                </a:lnTo>
                <a:lnTo>
                  <a:pt x="2135822" y="211599"/>
                </a:lnTo>
                <a:lnTo>
                  <a:pt x="2177227" y="240267"/>
                </a:lnTo>
                <a:lnTo>
                  <a:pt x="2193539" y="257916"/>
                </a:lnTo>
                <a:lnTo>
                  <a:pt x="2024805" y="257916"/>
                </a:lnTo>
                <a:lnTo>
                  <a:pt x="1979980" y="262965"/>
                </a:lnTo>
                <a:lnTo>
                  <a:pt x="1940761" y="277470"/>
                </a:lnTo>
                <a:lnTo>
                  <a:pt x="1907616" y="300470"/>
                </a:lnTo>
                <a:lnTo>
                  <a:pt x="1881017" y="331005"/>
                </a:lnTo>
                <a:lnTo>
                  <a:pt x="1861435" y="368113"/>
                </a:lnTo>
                <a:lnTo>
                  <a:pt x="1849340" y="410833"/>
                </a:lnTo>
                <a:lnTo>
                  <a:pt x="1845208" y="458250"/>
                </a:lnTo>
                <a:lnTo>
                  <a:pt x="1849338" y="505636"/>
                </a:lnTo>
                <a:lnTo>
                  <a:pt x="1861427" y="548512"/>
                </a:lnTo>
                <a:lnTo>
                  <a:pt x="1881003" y="585834"/>
                </a:lnTo>
                <a:lnTo>
                  <a:pt x="1907597" y="616601"/>
                </a:lnTo>
                <a:lnTo>
                  <a:pt x="1940741" y="639815"/>
                </a:lnTo>
                <a:lnTo>
                  <a:pt x="1979966" y="654476"/>
                </a:lnTo>
                <a:lnTo>
                  <a:pt x="2024805" y="659585"/>
                </a:lnTo>
                <a:lnTo>
                  <a:pt x="2193521" y="659585"/>
                </a:lnTo>
                <a:lnTo>
                  <a:pt x="2177208" y="677215"/>
                </a:lnTo>
                <a:lnTo>
                  <a:pt x="2135805" y="705885"/>
                </a:lnTo>
                <a:lnTo>
                  <a:pt x="2084120" y="724867"/>
                </a:lnTo>
                <a:lnTo>
                  <a:pt x="2020030" y="731734"/>
                </a:lnTo>
                <a:close/>
              </a:path>
              <a:path w="2552065" h="732154">
                <a:moveTo>
                  <a:pt x="2156663" y="325741"/>
                </a:moveTo>
                <a:lnTo>
                  <a:pt x="2129295" y="295171"/>
                </a:lnTo>
                <a:lnTo>
                  <a:pt x="2098168" y="274076"/>
                </a:lnTo>
                <a:lnTo>
                  <a:pt x="2063323" y="261856"/>
                </a:lnTo>
                <a:lnTo>
                  <a:pt x="2024805" y="257916"/>
                </a:lnTo>
                <a:lnTo>
                  <a:pt x="2193539" y="257916"/>
                </a:lnTo>
                <a:lnTo>
                  <a:pt x="2210453" y="276215"/>
                </a:lnTo>
                <a:lnTo>
                  <a:pt x="2156663" y="325741"/>
                </a:lnTo>
                <a:close/>
              </a:path>
              <a:path w="2552065" h="732154">
                <a:moveTo>
                  <a:pt x="2193521" y="659585"/>
                </a:moveTo>
                <a:lnTo>
                  <a:pt x="2024805" y="659585"/>
                </a:lnTo>
                <a:lnTo>
                  <a:pt x="2063068" y="655497"/>
                </a:lnTo>
                <a:lnTo>
                  <a:pt x="2097827" y="643033"/>
                </a:lnTo>
                <a:lnTo>
                  <a:pt x="2129040" y="621888"/>
                </a:lnTo>
                <a:lnTo>
                  <a:pt x="2156663" y="591760"/>
                </a:lnTo>
                <a:lnTo>
                  <a:pt x="2210453" y="641286"/>
                </a:lnTo>
                <a:lnTo>
                  <a:pt x="2193521" y="659585"/>
                </a:lnTo>
                <a:close/>
              </a:path>
              <a:path w="2552065" h="732154">
                <a:moveTo>
                  <a:pt x="2420290" y="198649"/>
                </a:moveTo>
                <a:lnTo>
                  <a:pt x="2339583" y="198649"/>
                </a:lnTo>
                <a:lnTo>
                  <a:pt x="2339583" y="56490"/>
                </a:lnTo>
                <a:lnTo>
                  <a:pt x="2420290" y="56490"/>
                </a:lnTo>
                <a:lnTo>
                  <a:pt x="2420290" y="198649"/>
                </a:lnTo>
                <a:close/>
              </a:path>
              <a:path w="2552065" h="732154">
                <a:moveTo>
                  <a:pt x="2454710" y="731825"/>
                </a:moveTo>
                <a:lnTo>
                  <a:pt x="2404495" y="723714"/>
                </a:lnTo>
                <a:lnTo>
                  <a:pt x="2368501" y="700052"/>
                </a:lnTo>
                <a:lnTo>
                  <a:pt x="2346830" y="661847"/>
                </a:lnTo>
                <a:lnTo>
                  <a:pt x="2339583" y="610105"/>
                </a:lnTo>
                <a:lnTo>
                  <a:pt x="2339583" y="269751"/>
                </a:lnTo>
                <a:lnTo>
                  <a:pt x="2253511" y="269751"/>
                </a:lnTo>
                <a:lnTo>
                  <a:pt x="2253511" y="198649"/>
                </a:lnTo>
                <a:lnTo>
                  <a:pt x="2525777" y="198649"/>
                </a:lnTo>
                <a:lnTo>
                  <a:pt x="2525777" y="269706"/>
                </a:lnTo>
                <a:lnTo>
                  <a:pt x="2420290" y="269706"/>
                </a:lnTo>
                <a:lnTo>
                  <a:pt x="2420290" y="592807"/>
                </a:lnTo>
                <a:lnTo>
                  <a:pt x="2423544" y="619603"/>
                </a:lnTo>
                <a:lnTo>
                  <a:pt x="2433362" y="640740"/>
                </a:lnTo>
                <a:lnTo>
                  <a:pt x="2449830" y="654605"/>
                </a:lnTo>
                <a:lnTo>
                  <a:pt x="2473033" y="659585"/>
                </a:lnTo>
                <a:lnTo>
                  <a:pt x="2536354" y="659585"/>
                </a:lnTo>
                <a:lnTo>
                  <a:pt x="2551558" y="698368"/>
                </a:lnTo>
                <a:lnTo>
                  <a:pt x="2534443" y="711743"/>
                </a:lnTo>
                <a:lnTo>
                  <a:pt x="2513193" y="722306"/>
                </a:lnTo>
                <a:lnTo>
                  <a:pt x="2486914" y="729241"/>
                </a:lnTo>
                <a:lnTo>
                  <a:pt x="2454710" y="731734"/>
                </a:lnTo>
                <a:close/>
              </a:path>
              <a:path w="2552065" h="732154">
                <a:moveTo>
                  <a:pt x="2536354" y="659585"/>
                </a:moveTo>
                <a:lnTo>
                  <a:pt x="2473033" y="659585"/>
                </a:lnTo>
                <a:lnTo>
                  <a:pt x="2489818" y="657885"/>
                </a:lnTo>
                <a:lnTo>
                  <a:pt x="2505077" y="653258"/>
                </a:lnTo>
                <a:lnTo>
                  <a:pt x="2518034" y="646411"/>
                </a:lnTo>
                <a:lnTo>
                  <a:pt x="2527914" y="638054"/>
                </a:lnTo>
                <a:lnTo>
                  <a:pt x="2536354" y="659585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44170" y="6035483"/>
            <a:ext cx="4333846" cy="1794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30911" y="5811298"/>
            <a:ext cx="2552700" cy="1989455"/>
          </a:xfrm>
          <a:custGeom>
            <a:avLst/>
            <a:gdLst/>
            <a:ahLst/>
            <a:cxnLst/>
            <a:rect l="l" t="t" r="r" b="b"/>
            <a:pathLst>
              <a:path w="2552700" h="1989454">
                <a:moveTo>
                  <a:pt x="0" y="1808988"/>
                </a:moveTo>
                <a:lnTo>
                  <a:pt x="643451" y="724585"/>
                </a:lnTo>
                <a:lnTo>
                  <a:pt x="1510152" y="0"/>
                </a:lnTo>
                <a:lnTo>
                  <a:pt x="547728" y="1754138"/>
                </a:lnTo>
                <a:lnTo>
                  <a:pt x="0" y="1808988"/>
                </a:lnTo>
                <a:close/>
              </a:path>
              <a:path w="2552700" h="1989454">
                <a:moveTo>
                  <a:pt x="2552523" y="1988867"/>
                </a:moveTo>
                <a:lnTo>
                  <a:pt x="638212" y="1968854"/>
                </a:lnTo>
                <a:lnTo>
                  <a:pt x="1871926" y="1828957"/>
                </a:lnTo>
                <a:lnTo>
                  <a:pt x="1207059" y="1059394"/>
                </a:lnTo>
                <a:lnTo>
                  <a:pt x="1584608" y="299837"/>
                </a:lnTo>
                <a:lnTo>
                  <a:pt x="2552523" y="1988867"/>
                </a:lnTo>
                <a:close/>
              </a:path>
            </a:pathLst>
          </a:custGeom>
          <a:solidFill>
            <a:srgbClr val="035B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7773793" y="3596900"/>
            <a:ext cx="904875" cy="2011680"/>
            <a:chOff x="7773793" y="3596900"/>
            <a:chExt cx="904875" cy="2011680"/>
          </a:xfrm>
        </p:grpSpPr>
        <p:sp>
          <p:nvSpPr>
            <p:cNvPr id="21" name="object 21"/>
            <p:cNvSpPr/>
            <p:nvPr/>
          </p:nvSpPr>
          <p:spPr>
            <a:xfrm>
              <a:off x="8218802" y="3604566"/>
              <a:ext cx="460375" cy="1739264"/>
            </a:xfrm>
            <a:custGeom>
              <a:avLst/>
              <a:gdLst/>
              <a:ahLst/>
              <a:cxnLst/>
              <a:rect l="l" t="t" r="r" b="b"/>
              <a:pathLst>
                <a:path w="460375" h="1739264">
                  <a:moveTo>
                    <a:pt x="83367" y="1738918"/>
                  </a:moveTo>
                  <a:lnTo>
                    <a:pt x="48228" y="1711547"/>
                  </a:lnTo>
                  <a:lnTo>
                    <a:pt x="30603" y="1673195"/>
                  </a:lnTo>
                  <a:lnTo>
                    <a:pt x="16309" y="1608142"/>
                  </a:lnTo>
                  <a:lnTo>
                    <a:pt x="11511" y="1558446"/>
                  </a:lnTo>
                  <a:lnTo>
                    <a:pt x="0" y="20681"/>
                  </a:lnTo>
                  <a:lnTo>
                    <a:pt x="1163" y="0"/>
                  </a:lnTo>
                  <a:lnTo>
                    <a:pt x="54881" y="100734"/>
                  </a:lnTo>
                  <a:lnTo>
                    <a:pt x="73829" y="126981"/>
                  </a:lnTo>
                  <a:lnTo>
                    <a:pt x="95490" y="151052"/>
                  </a:lnTo>
                  <a:lnTo>
                    <a:pt x="128794" y="185123"/>
                  </a:lnTo>
                  <a:lnTo>
                    <a:pt x="161067" y="220116"/>
                  </a:lnTo>
                  <a:lnTo>
                    <a:pt x="192093" y="256141"/>
                  </a:lnTo>
                  <a:lnTo>
                    <a:pt x="221654" y="293308"/>
                  </a:lnTo>
                  <a:lnTo>
                    <a:pt x="250932" y="333546"/>
                  </a:lnTo>
                  <a:lnTo>
                    <a:pt x="278115" y="374741"/>
                  </a:lnTo>
                  <a:lnTo>
                    <a:pt x="303303" y="416875"/>
                  </a:lnTo>
                  <a:lnTo>
                    <a:pt x="326595" y="459930"/>
                  </a:lnTo>
                  <a:lnTo>
                    <a:pt x="348090" y="503888"/>
                  </a:lnTo>
                  <a:lnTo>
                    <a:pt x="367889" y="548731"/>
                  </a:lnTo>
                  <a:lnTo>
                    <a:pt x="386090" y="594439"/>
                  </a:lnTo>
                  <a:lnTo>
                    <a:pt x="402792" y="640996"/>
                  </a:lnTo>
                  <a:lnTo>
                    <a:pt x="418095" y="688383"/>
                  </a:lnTo>
                  <a:lnTo>
                    <a:pt x="432433" y="741173"/>
                  </a:lnTo>
                  <a:lnTo>
                    <a:pt x="443828" y="794429"/>
                  </a:lnTo>
                  <a:lnTo>
                    <a:pt x="452223" y="848101"/>
                  </a:lnTo>
                  <a:lnTo>
                    <a:pt x="457563" y="902137"/>
                  </a:lnTo>
                  <a:lnTo>
                    <a:pt x="459789" y="956483"/>
                  </a:lnTo>
                  <a:lnTo>
                    <a:pt x="459475" y="1006920"/>
                  </a:lnTo>
                  <a:lnTo>
                    <a:pt x="456873" y="1056457"/>
                  </a:lnTo>
                  <a:lnTo>
                    <a:pt x="451987" y="1105092"/>
                  </a:lnTo>
                  <a:lnTo>
                    <a:pt x="444819" y="1152825"/>
                  </a:lnTo>
                  <a:lnTo>
                    <a:pt x="435373" y="1199653"/>
                  </a:lnTo>
                  <a:lnTo>
                    <a:pt x="423654" y="1245576"/>
                  </a:lnTo>
                  <a:lnTo>
                    <a:pt x="409663" y="1290591"/>
                  </a:lnTo>
                  <a:lnTo>
                    <a:pt x="393405" y="1334697"/>
                  </a:lnTo>
                  <a:lnTo>
                    <a:pt x="374883" y="1377893"/>
                  </a:lnTo>
                  <a:lnTo>
                    <a:pt x="354100" y="1420177"/>
                  </a:lnTo>
                  <a:lnTo>
                    <a:pt x="331061" y="1461547"/>
                  </a:lnTo>
                  <a:lnTo>
                    <a:pt x="305767" y="1502003"/>
                  </a:lnTo>
                  <a:lnTo>
                    <a:pt x="278224" y="1541542"/>
                  </a:lnTo>
                  <a:lnTo>
                    <a:pt x="248435" y="1580163"/>
                  </a:lnTo>
                  <a:lnTo>
                    <a:pt x="216402" y="1617864"/>
                  </a:lnTo>
                  <a:lnTo>
                    <a:pt x="182129" y="1654645"/>
                  </a:lnTo>
                  <a:lnTo>
                    <a:pt x="134463" y="1698781"/>
                  </a:lnTo>
                  <a:lnTo>
                    <a:pt x="109343" y="1719349"/>
                  </a:lnTo>
                  <a:lnTo>
                    <a:pt x="83367" y="1738918"/>
                  </a:lnTo>
                  <a:close/>
                </a:path>
              </a:pathLst>
            </a:custGeom>
            <a:solidFill>
              <a:srgbClr val="589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73793" y="3596900"/>
              <a:ext cx="459105" cy="1765300"/>
            </a:xfrm>
            <a:custGeom>
              <a:avLst/>
              <a:gdLst/>
              <a:ahLst/>
              <a:cxnLst/>
              <a:rect l="l" t="t" r="r" b="b"/>
              <a:pathLst>
                <a:path w="459104" h="1765300">
                  <a:moveTo>
                    <a:pt x="423600" y="1765108"/>
                  </a:moveTo>
                  <a:lnTo>
                    <a:pt x="413744" y="1765108"/>
                  </a:lnTo>
                  <a:lnTo>
                    <a:pt x="388460" y="1745194"/>
                  </a:lnTo>
                  <a:lnTo>
                    <a:pt x="339519" y="1703705"/>
                  </a:lnTo>
                  <a:lnTo>
                    <a:pt x="279250" y="1644634"/>
                  </a:lnTo>
                  <a:lnTo>
                    <a:pt x="244262" y="1606135"/>
                  </a:lnTo>
                  <a:lnTo>
                    <a:pt x="211185" y="1566415"/>
                  </a:lnTo>
                  <a:lnTo>
                    <a:pt x="180100" y="1525422"/>
                  </a:lnTo>
                  <a:lnTo>
                    <a:pt x="151091" y="1483102"/>
                  </a:lnTo>
                  <a:lnTo>
                    <a:pt x="124241" y="1439402"/>
                  </a:lnTo>
                  <a:lnTo>
                    <a:pt x="99632" y="1394269"/>
                  </a:lnTo>
                  <a:lnTo>
                    <a:pt x="77347" y="1347650"/>
                  </a:lnTo>
                  <a:lnTo>
                    <a:pt x="57469" y="1299492"/>
                  </a:lnTo>
                  <a:lnTo>
                    <a:pt x="40082" y="1249742"/>
                  </a:lnTo>
                  <a:lnTo>
                    <a:pt x="22633" y="1164364"/>
                  </a:lnTo>
                  <a:lnTo>
                    <a:pt x="14501" y="1106662"/>
                  </a:lnTo>
                  <a:lnTo>
                    <a:pt x="7599" y="1046276"/>
                  </a:lnTo>
                  <a:lnTo>
                    <a:pt x="2556" y="988701"/>
                  </a:lnTo>
                  <a:lnTo>
                    <a:pt x="0" y="939429"/>
                  </a:lnTo>
                  <a:lnTo>
                    <a:pt x="557" y="903954"/>
                  </a:lnTo>
                  <a:lnTo>
                    <a:pt x="5094" y="852344"/>
                  </a:lnTo>
                  <a:lnTo>
                    <a:pt x="11524" y="801275"/>
                  </a:lnTo>
                  <a:lnTo>
                    <a:pt x="19890" y="750759"/>
                  </a:lnTo>
                  <a:lnTo>
                    <a:pt x="30240" y="700808"/>
                  </a:lnTo>
                  <a:lnTo>
                    <a:pt x="42620" y="651437"/>
                  </a:lnTo>
                  <a:lnTo>
                    <a:pt x="57075" y="602656"/>
                  </a:lnTo>
                  <a:lnTo>
                    <a:pt x="73652" y="554479"/>
                  </a:lnTo>
                  <a:lnTo>
                    <a:pt x="92398" y="506918"/>
                  </a:lnTo>
                  <a:lnTo>
                    <a:pt x="113357" y="459987"/>
                  </a:lnTo>
                  <a:lnTo>
                    <a:pt x="136577" y="413698"/>
                  </a:lnTo>
                  <a:lnTo>
                    <a:pt x="160369" y="371596"/>
                  </a:lnTo>
                  <a:lnTo>
                    <a:pt x="185658" y="330686"/>
                  </a:lnTo>
                  <a:lnTo>
                    <a:pt x="212512" y="291034"/>
                  </a:lnTo>
                  <a:lnTo>
                    <a:pt x="240995" y="252701"/>
                  </a:lnTo>
                  <a:lnTo>
                    <a:pt x="271174" y="215753"/>
                  </a:lnTo>
                  <a:lnTo>
                    <a:pt x="303115" y="180253"/>
                  </a:lnTo>
                  <a:lnTo>
                    <a:pt x="336882" y="146265"/>
                  </a:lnTo>
                  <a:lnTo>
                    <a:pt x="398337" y="91029"/>
                  </a:lnTo>
                  <a:lnTo>
                    <a:pt x="410210" y="78944"/>
                  </a:lnTo>
                  <a:lnTo>
                    <a:pt x="435157" y="36817"/>
                  </a:lnTo>
                  <a:lnTo>
                    <a:pt x="439568" y="5503"/>
                  </a:lnTo>
                  <a:lnTo>
                    <a:pt x="443954" y="0"/>
                  </a:lnTo>
                  <a:lnTo>
                    <a:pt x="446172" y="4422"/>
                  </a:lnTo>
                  <a:lnTo>
                    <a:pt x="458690" y="1542953"/>
                  </a:lnTo>
                  <a:lnTo>
                    <a:pt x="443422" y="1666050"/>
                  </a:lnTo>
                  <a:lnTo>
                    <a:pt x="432614" y="1728605"/>
                  </a:lnTo>
                  <a:lnTo>
                    <a:pt x="424734" y="1756362"/>
                  </a:lnTo>
                  <a:lnTo>
                    <a:pt x="423600" y="1765108"/>
                  </a:lnTo>
                  <a:close/>
                </a:path>
              </a:pathLst>
            </a:custGeom>
            <a:solidFill>
              <a:srgbClr val="6BA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87143" y="5109191"/>
              <a:ext cx="114300" cy="499109"/>
            </a:xfrm>
            <a:custGeom>
              <a:avLst/>
              <a:gdLst/>
              <a:ahLst/>
              <a:cxnLst/>
              <a:rect l="l" t="t" r="r" b="b"/>
              <a:pathLst>
                <a:path w="114300" h="499110">
                  <a:moveTo>
                    <a:pt x="84569" y="498953"/>
                  </a:moveTo>
                  <a:lnTo>
                    <a:pt x="77965" y="498953"/>
                  </a:lnTo>
                  <a:lnTo>
                    <a:pt x="71229" y="494947"/>
                  </a:lnTo>
                  <a:lnTo>
                    <a:pt x="38005" y="483409"/>
                  </a:lnTo>
                  <a:lnTo>
                    <a:pt x="31867" y="479832"/>
                  </a:lnTo>
                  <a:lnTo>
                    <a:pt x="29841" y="472966"/>
                  </a:lnTo>
                  <a:lnTo>
                    <a:pt x="29668" y="436645"/>
                  </a:lnTo>
                  <a:lnTo>
                    <a:pt x="26560" y="391703"/>
                  </a:lnTo>
                  <a:lnTo>
                    <a:pt x="21511" y="347170"/>
                  </a:lnTo>
                  <a:lnTo>
                    <a:pt x="13395" y="303052"/>
                  </a:lnTo>
                  <a:lnTo>
                    <a:pt x="0" y="256110"/>
                  </a:lnTo>
                  <a:lnTo>
                    <a:pt x="0" y="251688"/>
                  </a:lnTo>
                  <a:lnTo>
                    <a:pt x="24318" y="158486"/>
                  </a:lnTo>
                  <a:lnTo>
                    <a:pt x="34170" y="84617"/>
                  </a:lnTo>
                  <a:lnTo>
                    <a:pt x="38526" y="23132"/>
                  </a:lnTo>
                  <a:lnTo>
                    <a:pt x="40542" y="8447"/>
                  </a:lnTo>
                  <a:lnTo>
                    <a:pt x="43861" y="0"/>
                  </a:lnTo>
                  <a:lnTo>
                    <a:pt x="43861" y="28500"/>
                  </a:lnTo>
                  <a:lnTo>
                    <a:pt x="51254" y="99511"/>
                  </a:lnTo>
                  <a:lnTo>
                    <a:pt x="66926" y="169675"/>
                  </a:lnTo>
                  <a:lnTo>
                    <a:pt x="83386" y="205792"/>
                  </a:lnTo>
                  <a:lnTo>
                    <a:pt x="114138" y="234293"/>
                  </a:lnTo>
                  <a:lnTo>
                    <a:pt x="104818" y="249950"/>
                  </a:lnTo>
                  <a:lnTo>
                    <a:pt x="96495" y="266018"/>
                  </a:lnTo>
                  <a:lnTo>
                    <a:pt x="90132" y="282905"/>
                  </a:lnTo>
                  <a:lnTo>
                    <a:pt x="86688" y="301023"/>
                  </a:lnTo>
                  <a:lnTo>
                    <a:pt x="82275" y="339164"/>
                  </a:lnTo>
                  <a:lnTo>
                    <a:pt x="82351" y="453009"/>
                  </a:lnTo>
                  <a:lnTo>
                    <a:pt x="85653" y="489125"/>
                  </a:lnTo>
                  <a:lnTo>
                    <a:pt x="84569" y="498953"/>
                  </a:lnTo>
                  <a:close/>
                </a:path>
              </a:pathLst>
            </a:custGeom>
            <a:solidFill>
              <a:srgbClr val="C2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72305" y="557938"/>
            <a:ext cx="9475470" cy="377697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525"/>
              <a:t>How </a:t>
            </a:r>
            <a:r>
              <a:rPr dirty="0" spc="-500"/>
              <a:t>we </a:t>
            </a:r>
            <a:r>
              <a:rPr dirty="0" spc="-425"/>
              <a:t>will</a:t>
            </a:r>
            <a:r>
              <a:rPr dirty="0" spc="-835"/>
              <a:t> </a:t>
            </a:r>
            <a:r>
              <a:rPr dirty="0" spc="-310"/>
              <a:t>achieve  </a:t>
            </a:r>
            <a:r>
              <a:rPr dirty="0" spc="-400"/>
              <a:t>this?</a:t>
            </a: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6700" spc="125" b="0">
                <a:latin typeface="Arial"/>
                <a:cs typeface="Arial"/>
              </a:rPr>
              <a:t>Our </a:t>
            </a:r>
            <a:r>
              <a:rPr dirty="0" sz="6700" spc="355" b="0">
                <a:latin typeface="Arial"/>
                <a:cs typeface="Arial"/>
              </a:rPr>
              <a:t>tech</a:t>
            </a:r>
            <a:r>
              <a:rPr dirty="0" sz="6700" spc="-305" b="0">
                <a:latin typeface="Arial"/>
                <a:cs typeface="Arial"/>
              </a:rPr>
              <a:t> </a:t>
            </a:r>
            <a:r>
              <a:rPr dirty="0" sz="6700" spc="229" b="0">
                <a:latin typeface="Arial"/>
                <a:cs typeface="Arial"/>
              </a:rPr>
              <a:t>stack</a:t>
            </a:r>
            <a:endParaRPr sz="67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790331" y="4525323"/>
            <a:ext cx="1198245" cy="610870"/>
          </a:xfrm>
          <a:custGeom>
            <a:avLst/>
            <a:gdLst/>
            <a:ahLst/>
            <a:cxnLst/>
            <a:rect l="l" t="t" r="r" b="b"/>
            <a:pathLst>
              <a:path w="1198245" h="610870">
                <a:moveTo>
                  <a:pt x="228967" y="607575"/>
                </a:moveTo>
                <a:lnTo>
                  <a:pt x="23349" y="605568"/>
                </a:lnTo>
                <a:lnTo>
                  <a:pt x="14392" y="605568"/>
                </a:lnTo>
                <a:lnTo>
                  <a:pt x="13738" y="604214"/>
                </a:lnTo>
                <a:lnTo>
                  <a:pt x="33350" y="566024"/>
                </a:lnTo>
                <a:lnTo>
                  <a:pt x="52120" y="563548"/>
                </a:lnTo>
                <a:lnTo>
                  <a:pt x="59542" y="561966"/>
                </a:lnTo>
                <a:lnTo>
                  <a:pt x="89322" y="538333"/>
                </a:lnTo>
                <a:lnTo>
                  <a:pt x="91385" y="532864"/>
                </a:lnTo>
                <a:lnTo>
                  <a:pt x="92039" y="526692"/>
                </a:lnTo>
                <a:lnTo>
                  <a:pt x="92744" y="520521"/>
                </a:lnTo>
                <a:lnTo>
                  <a:pt x="95512" y="440240"/>
                </a:lnTo>
                <a:lnTo>
                  <a:pt x="95366" y="367242"/>
                </a:lnTo>
                <a:lnTo>
                  <a:pt x="95148" y="310687"/>
                </a:lnTo>
                <a:lnTo>
                  <a:pt x="94864" y="255834"/>
                </a:lnTo>
                <a:lnTo>
                  <a:pt x="94371" y="185351"/>
                </a:lnTo>
                <a:lnTo>
                  <a:pt x="93887" y="134129"/>
                </a:lnTo>
                <a:lnTo>
                  <a:pt x="93325" y="95359"/>
                </a:lnTo>
                <a:lnTo>
                  <a:pt x="74578" y="54391"/>
                </a:lnTo>
                <a:lnTo>
                  <a:pt x="5013" y="39506"/>
                </a:lnTo>
                <a:lnTo>
                  <a:pt x="0" y="37155"/>
                </a:lnTo>
                <a:lnTo>
                  <a:pt x="270" y="31830"/>
                </a:lnTo>
                <a:lnTo>
                  <a:pt x="4730" y="21274"/>
                </a:lnTo>
                <a:lnTo>
                  <a:pt x="6793" y="15805"/>
                </a:lnTo>
                <a:lnTo>
                  <a:pt x="10265" y="10536"/>
                </a:lnTo>
                <a:lnTo>
                  <a:pt x="16505" y="1404"/>
                </a:lnTo>
                <a:lnTo>
                  <a:pt x="19927" y="0"/>
                </a:lnTo>
                <a:lnTo>
                  <a:pt x="24758" y="702"/>
                </a:lnTo>
                <a:lnTo>
                  <a:pt x="52425" y="1838"/>
                </a:lnTo>
                <a:lnTo>
                  <a:pt x="350674" y="2062"/>
                </a:lnTo>
                <a:lnTo>
                  <a:pt x="395377" y="6874"/>
                </a:lnTo>
                <a:lnTo>
                  <a:pt x="462161" y="25388"/>
                </a:lnTo>
                <a:lnTo>
                  <a:pt x="500375" y="44969"/>
                </a:lnTo>
                <a:lnTo>
                  <a:pt x="262255" y="44969"/>
                </a:lnTo>
                <a:lnTo>
                  <a:pt x="241897" y="45045"/>
                </a:lnTo>
                <a:lnTo>
                  <a:pt x="200547" y="52514"/>
                </a:lnTo>
                <a:lnTo>
                  <a:pt x="192785" y="76919"/>
                </a:lnTo>
                <a:lnTo>
                  <a:pt x="193489" y="490365"/>
                </a:lnTo>
                <a:lnTo>
                  <a:pt x="203441" y="527621"/>
                </a:lnTo>
                <a:lnTo>
                  <a:pt x="236113" y="550576"/>
                </a:lnTo>
                <a:lnTo>
                  <a:pt x="275940" y="559276"/>
                </a:lnTo>
                <a:lnTo>
                  <a:pt x="309024" y="562364"/>
                </a:lnTo>
                <a:lnTo>
                  <a:pt x="470038" y="562364"/>
                </a:lnTo>
                <a:lnTo>
                  <a:pt x="454757" y="570891"/>
                </a:lnTo>
                <a:lnTo>
                  <a:pt x="411325" y="587887"/>
                </a:lnTo>
                <a:lnTo>
                  <a:pt x="365190" y="599347"/>
                </a:lnTo>
                <a:lnTo>
                  <a:pt x="309483" y="606221"/>
                </a:lnTo>
                <a:lnTo>
                  <a:pt x="228967" y="607575"/>
                </a:lnTo>
                <a:close/>
              </a:path>
              <a:path w="1198245" h="610870">
                <a:moveTo>
                  <a:pt x="350674" y="2062"/>
                </a:moveTo>
                <a:lnTo>
                  <a:pt x="107138" y="2062"/>
                </a:lnTo>
                <a:lnTo>
                  <a:pt x="298321" y="695"/>
                </a:lnTo>
                <a:lnTo>
                  <a:pt x="325989" y="702"/>
                </a:lnTo>
                <a:lnTo>
                  <a:pt x="350674" y="2062"/>
                </a:lnTo>
                <a:close/>
              </a:path>
              <a:path w="1198245" h="610870">
                <a:moveTo>
                  <a:pt x="470038" y="562364"/>
                </a:moveTo>
                <a:lnTo>
                  <a:pt x="309024" y="562364"/>
                </a:lnTo>
                <a:lnTo>
                  <a:pt x="327951" y="561966"/>
                </a:lnTo>
                <a:lnTo>
                  <a:pt x="346652" y="559987"/>
                </a:lnTo>
                <a:lnTo>
                  <a:pt x="405130" y="543394"/>
                </a:lnTo>
                <a:lnTo>
                  <a:pt x="439415" y="522246"/>
                </a:lnTo>
                <a:lnTo>
                  <a:pt x="468417" y="494013"/>
                </a:lnTo>
                <a:lnTo>
                  <a:pt x="492455" y="459407"/>
                </a:lnTo>
                <a:lnTo>
                  <a:pt x="517113" y="399083"/>
                </a:lnTo>
                <a:lnTo>
                  <a:pt x="526826" y="334620"/>
                </a:lnTo>
                <a:lnTo>
                  <a:pt x="526976" y="333516"/>
                </a:lnTo>
                <a:lnTo>
                  <a:pt x="526347" y="276022"/>
                </a:lnTo>
                <a:lnTo>
                  <a:pt x="515906" y="219016"/>
                </a:lnTo>
                <a:lnTo>
                  <a:pt x="486995" y="154415"/>
                </a:lnTo>
                <a:lnTo>
                  <a:pt x="440422" y="101103"/>
                </a:lnTo>
                <a:lnTo>
                  <a:pt x="400682" y="74246"/>
                </a:lnTo>
                <a:lnTo>
                  <a:pt x="345170" y="54508"/>
                </a:lnTo>
                <a:lnTo>
                  <a:pt x="302840" y="47415"/>
                </a:lnTo>
                <a:lnTo>
                  <a:pt x="262255" y="44969"/>
                </a:lnTo>
                <a:lnTo>
                  <a:pt x="500375" y="44969"/>
                </a:lnTo>
                <a:lnTo>
                  <a:pt x="545389" y="78939"/>
                </a:lnTo>
                <a:lnTo>
                  <a:pt x="589795" y="133903"/>
                </a:lnTo>
                <a:lnTo>
                  <a:pt x="618787" y="200757"/>
                </a:lnTo>
                <a:lnTo>
                  <a:pt x="629059" y="255834"/>
                </a:lnTo>
                <a:lnTo>
                  <a:pt x="630364" y="274272"/>
                </a:lnTo>
                <a:lnTo>
                  <a:pt x="630273" y="292578"/>
                </a:lnTo>
                <a:lnTo>
                  <a:pt x="628578" y="310687"/>
                </a:lnTo>
                <a:lnTo>
                  <a:pt x="625794" y="342373"/>
                </a:lnTo>
                <a:lnTo>
                  <a:pt x="611452" y="404015"/>
                </a:lnTo>
                <a:lnTo>
                  <a:pt x="585714" y="457472"/>
                </a:lnTo>
                <a:lnTo>
                  <a:pt x="552693" y="500673"/>
                </a:lnTo>
                <a:lnTo>
                  <a:pt x="495350" y="548240"/>
                </a:lnTo>
                <a:lnTo>
                  <a:pt x="470038" y="562364"/>
                </a:lnTo>
                <a:close/>
              </a:path>
              <a:path w="1198245" h="610870">
                <a:moveTo>
                  <a:pt x="1103010" y="567736"/>
                </a:moveTo>
                <a:lnTo>
                  <a:pt x="702250" y="567736"/>
                </a:lnTo>
                <a:lnTo>
                  <a:pt x="712858" y="567029"/>
                </a:lnTo>
                <a:lnTo>
                  <a:pt x="723146" y="565165"/>
                </a:lnTo>
                <a:lnTo>
                  <a:pt x="758712" y="548117"/>
                </a:lnTo>
                <a:lnTo>
                  <a:pt x="761379" y="538935"/>
                </a:lnTo>
                <a:lnTo>
                  <a:pt x="763322" y="527740"/>
                </a:lnTo>
                <a:lnTo>
                  <a:pt x="764851" y="516657"/>
                </a:lnTo>
                <a:lnTo>
                  <a:pt x="765851" y="505575"/>
                </a:lnTo>
                <a:lnTo>
                  <a:pt x="766210" y="494379"/>
                </a:lnTo>
                <a:lnTo>
                  <a:pt x="766834" y="269543"/>
                </a:lnTo>
                <a:lnTo>
                  <a:pt x="766943" y="237982"/>
                </a:lnTo>
                <a:lnTo>
                  <a:pt x="768077" y="130975"/>
                </a:lnTo>
                <a:lnTo>
                  <a:pt x="768149" y="103903"/>
                </a:lnTo>
                <a:lnTo>
                  <a:pt x="767776" y="95328"/>
                </a:lnTo>
                <a:lnTo>
                  <a:pt x="756246" y="58335"/>
                </a:lnTo>
                <a:lnTo>
                  <a:pt x="685794" y="41846"/>
                </a:lnTo>
                <a:lnTo>
                  <a:pt x="680309" y="41143"/>
                </a:lnTo>
                <a:lnTo>
                  <a:pt x="678900" y="38434"/>
                </a:lnTo>
                <a:lnTo>
                  <a:pt x="695708" y="752"/>
                </a:lnTo>
                <a:lnTo>
                  <a:pt x="701646" y="2057"/>
                </a:lnTo>
                <a:lnTo>
                  <a:pt x="705772" y="2759"/>
                </a:lnTo>
                <a:lnTo>
                  <a:pt x="722174" y="4491"/>
                </a:lnTo>
                <a:lnTo>
                  <a:pt x="738369" y="5023"/>
                </a:lnTo>
                <a:lnTo>
                  <a:pt x="997105" y="5023"/>
                </a:lnTo>
                <a:lnTo>
                  <a:pt x="1022415" y="7034"/>
                </a:lnTo>
                <a:lnTo>
                  <a:pt x="1050060" y="13089"/>
                </a:lnTo>
                <a:lnTo>
                  <a:pt x="1076431" y="23387"/>
                </a:lnTo>
                <a:lnTo>
                  <a:pt x="1101220" y="38434"/>
                </a:lnTo>
                <a:lnTo>
                  <a:pt x="1111732" y="46669"/>
                </a:lnTo>
                <a:lnTo>
                  <a:pt x="905804" y="46669"/>
                </a:lnTo>
                <a:lnTo>
                  <a:pt x="893425" y="47128"/>
                </a:lnTo>
                <a:lnTo>
                  <a:pt x="881045" y="48870"/>
                </a:lnTo>
                <a:lnTo>
                  <a:pt x="870729" y="50978"/>
                </a:lnTo>
                <a:lnTo>
                  <a:pt x="866603" y="55745"/>
                </a:lnTo>
                <a:lnTo>
                  <a:pt x="866565" y="67058"/>
                </a:lnTo>
                <a:lnTo>
                  <a:pt x="864598" y="120647"/>
                </a:lnTo>
                <a:lnTo>
                  <a:pt x="864489" y="121475"/>
                </a:lnTo>
                <a:lnTo>
                  <a:pt x="863885" y="136573"/>
                </a:lnTo>
                <a:lnTo>
                  <a:pt x="863826" y="152433"/>
                </a:lnTo>
                <a:lnTo>
                  <a:pt x="864242" y="166754"/>
                </a:lnTo>
                <a:lnTo>
                  <a:pt x="865129" y="180813"/>
                </a:lnTo>
                <a:lnTo>
                  <a:pt x="865194" y="256698"/>
                </a:lnTo>
                <a:lnTo>
                  <a:pt x="865949" y="258052"/>
                </a:lnTo>
                <a:lnTo>
                  <a:pt x="876265" y="258052"/>
                </a:lnTo>
                <a:lnTo>
                  <a:pt x="1075513" y="258479"/>
                </a:lnTo>
                <a:lnTo>
                  <a:pt x="1067490" y="262669"/>
                </a:lnTo>
                <a:lnTo>
                  <a:pt x="1063364" y="264073"/>
                </a:lnTo>
                <a:lnTo>
                  <a:pt x="1062659" y="267485"/>
                </a:lnTo>
                <a:lnTo>
                  <a:pt x="1066786" y="268138"/>
                </a:lnTo>
                <a:lnTo>
                  <a:pt x="1070208" y="269543"/>
                </a:lnTo>
                <a:lnTo>
                  <a:pt x="1091720" y="276594"/>
                </a:lnTo>
                <a:lnTo>
                  <a:pt x="1108648" y="283504"/>
                </a:lnTo>
                <a:lnTo>
                  <a:pt x="1124925" y="291825"/>
                </a:lnTo>
                <a:lnTo>
                  <a:pt x="1140357" y="301755"/>
                </a:lnTo>
                <a:lnTo>
                  <a:pt x="1142084" y="303210"/>
                </a:lnTo>
                <a:lnTo>
                  <a:pt x="865848" y="303210"/>
                </a:lnTo>
                <a:lnTo>
                  <a:pt x="864489" y="306572"/>
                </a:lnTo>
                <a:lnTo>
                  <a:pt x="864522" y="457416"/>
                </a:lnTo>
                <a:lnTo>
                  <a:pt x="866502" y="504816"/>
                </a:lnTo>
                <a:lnTo>
                  <a:pt x="891759" y="550136"/>
                </a:lnTo>
                <a:lnTo>
                  <a:pt x="942470" y="561640"/>
                </a:lnTo>
                <a:lnTo>
                  <a:pt x="974444" y="562417"/>
                </a:lnTo>
                <a:lnTo>
                  <a:pt x="1111093" y="562417"/>
                </a:lnTo>
                <a:lnTo>
                  <a:pt x="1103010" y="567736"/>
                </a:lnTo>
                <a:close/>
              </a:path>
              <a:path w="1198245" h="610870">
                <a:moveTo>
                  <a:pt x="997105" y="5023"/>
                </a:moveTo>
                <a:lnTo>
                  <a:pt x="738369" y="5023"/>
                </a:lnTo>
                <a:lnTo>
                  <a:pt x="938060" y="4195"/>
                </a:lnTo>
                <a:lnTo>
                  <a:pt x="993868" y="4766"/>
                </a:lnTo>
                <a:lnTo>
                  <a:pt x="997105" y="5023"/>
                </a:lnTo>
                <a:close/>
              </a:path>
              <a:path w="1198245" h="610870">
                <a:moveTo>
                  <a:pt x="1075513" y="258479"/>
                </a:moveTo>
                <a:lnTo>
                  <a:pt x="927984" y="258479"/>
                </a:lnTo>
                <a:lnTo>
                  <a:pt x="963463" y="257756"/>
                </a:lnTo>
                <a:lnTo>
                  <a:pt x="991101" y="255293"/>
                </a:lnTo>
                <a:lnTo>
                  <a:pt x="1038103" y="225954"/>
                </a:lnTo>
                <a:lnTo>
                  <a:pt x="1055388" y="180813"/>
                </a:lnTo>
                <a:lnTo>
                  <a:pt x="1056486" y="166754"/>
                </a:lnTo>
                <a:lnTo>
                  <a:pt x="1056375" y="151666"/>
                </a:lnTo>
                <a:lnTo>
                  <a:pt x="1046808" y="110586"/>
                </a:lnTo>
                <a:lnTo>
                  <a:pt x="1019244" y="75733"/>
                </a:lnTo>
                <a:lnTo>
                  <a:pt x="979376" y="55745"/>
                </a:lnTo>
                <a:lnTo>
                  <a:pt x="930563" y="47516"/>
                </a:lnTo>
                <a:lnTo>
                  <a:pt x="905804" y="46669"/>
                </a:lnTo>
                <a:lnTo>
                  <a:pt x="1111732" y="46669"/>
                </a:lnTo>
                <a:lnTo>
                  <a:pt x="1136482" y="77255"/>
                </a:lnTo>
                <a:lnTo>
                  <a:pt x="1149801" y="114338"/>
                </a:lnTo>
                <a:lnTo>
                  <a:pt x="1152099" y="138752"/>
                </a:lnTo>
                <a:lnTo>
                  <a:pt x="1152051" y="149761"/>
                </a:lnTo>
                <a:lnTo>
                  <a:pt x="1141830" y="190623"/>
                </a:lnTo>
                <a:lnTo>
                  <a:pt x="1120608" y="223833"/>
                </a:lnTo>
                <a:lnTo>
                  <a:pt x="1087512" y="251605"/>
                </a:lnTo>
                <a:lnTo>
                  <a:pt x="1077659" y="257358"/>
                </a:lnTo>
                <a:lnTo>
                  <a:pt x="1075513" y="258479"/>
                </a:lnTo>
                <a:close/>
              </a:path>
              <a:path w="1198245" h="610870">
                <a:moveTo>
                  <a:pt x="1111093" y="562417"/>
                </a:moveTo>
                <a:lnTo>
                  <a:pt x="974444" y="562417"/>
                </a:lnTo>
                <a:lnTo>
                  <a:pt x="987289" y="562355"/>
                </a:lnTo>
                <a:lnTo>
                  <a:pt x="999907" y="560680"/>
                </a:lnTo>
                <a:lnTo>
                  <a:pt x="1045767" y="543000"/>
                </a:lnTo>
                <a:lnTo>
                  <a:pt x="1077466" y="511115"/>
                </a:lnTo>
                <a:lnTo>
                  <a:pt x="1088022" y="489763"/>
                </a:lnTo>
                <a:lnTo>
                  <a:pt x="1088777" y="489261"/>
                </a:lnTo>
                <a:lnTo>
                  <a:pt x="1094128" y="472159"/>
                </a:lnTo>
                <a:lnTo>
                  <a:pt x="1097017" y="454797"/>
                </a:lnTo>
                <a:lnTo>
                  <a:pt x="1097849" y="437182"/>
                </a:lnTo>
                <a:lnTo>
                  <a:pt x="1097030" y="419317"/>
                </a:lnTo>
                <a:lnTo>
                  <a:pt x="1079310" y="366574"/>
                </a:lnTo>
                <a:lnTo>
                  <a:pt x="1049811" y="335658"/>
                </a:lnTo>
                <a:lnTo>
                  <a:pt x="1008909" y="315105"/>
                </a:lnTo>
                <a:lnTo>
                  <a:pt x="942238" y="303913"/>
                </a:lnTo>
                <a:lnTo>
                  <a:pt x="877573" y="303210"/>
                </a:lnTo>
                <a:lnTo>
                  <a:pt x="1142084" y="303210"/>
                </a:lnTo>
                <a:lnTo>
                  <a:pt x="1178156" y="340058"/>
                </a:lnTo>
                <a:lnTo>
                  <a:pt x="1197423" y="390215"/>
                </a:lnTo>
                <a:lnTo>
                  <a:pt x="1198127" y="394329"/>
                </a:lnTo>
                <a:lnTo>
                  <a:pt x="1197995" y="409304"/>
                </a:lnTo>
                <a:lnTo>
                  <a:pt x="1197775" y="416193"/>
                </a:lnTo>
                <a:lnTo>
                  <a:pt x="1197178" y="422951"/>
                </a:lnTo>
                <a:lnTo>
                  <a:pt x="1196014" y="429653"/>
                </a:lnTo>
                <a:lnTo>
                  <a:pt x="1192461" y="457416"/>
                </a:lnTo>
                <a:lnTo>
                  <a:pt x="1184006" y="483127"/>
                </a:lnTo>
                <a:lnTo>
                  <a:pt x="1170899" y="506788"/>
                </a:lnTo>
                <a:lnTo>
                  <a:pt x="1153391" y="528398"/>
                </a:lnTo>
                <a:lnTo>
                  <a:pt x="1128201" y="551160"/>
                </a:lnTo>
                <a:lnTo>
                  <a:pt x="1111093" y="562417"/>
                </a:lnTo>
                <a:close/>
              </a:path>
              <a:path w="1198245" h="610870">
                <a:moveTo>
                  <a:pt x="678900" y="609633"/>
                </a:moveTo>
                <a:lnTo>
                  <a:pt x="676837" y="606823"/>
                </a:lnTo>
                <a:lnTo>
                  <a:pt x="678196" y="598594"/>
                </a:lnTo>
                <a:lnTo>
                  <a:pt x="679353" y="592422"/>
                </a:lnTo>
                <a:lnTo>
                  <a:pt x="681617" y="585548"/>
                </a:lnTo>
                <a:lnTo>
                  <a:pt x="684385" y="579377"/>
                </a:lnTo>
                <a:lnTo>
                  <a:pt x="685643" y="575593"/>
                </a:lnTo>
                <a:lnTo>
                  <a:pt x="687908" y="572618"/>
                </a:lnTo>
                <a:lnTo>
                  <a:pt x="694601" y="568263"/>
                </a:lnTo>
                <a:lnTo>
                  <a:pt x="698274" y="567360"/>
                </a:lnTo>
                <a:lnTo>
                  <a:pt x="702250" y="567736"/>
                </a:lnTo>
                <a:lnTo>
                  <a:pt x="1103010" y="567736"/>
                </a:lnTo>
                <a:lnTo>
                  <a:pt x="1038555" y="595634"/>
                </a:lnTo>
                <a:lnTo>
                  <a:pt x="1000794" y="604270"/>
                </a:lnTo>
                <a:lnTo>
                  <a:pt x="968862" y="608629"/>
                </a:lnTo>
                <a:lnTo>
                  <a:pt x="687153" y="608629"/>
                </a:lnTo>
                <a:lnTo>
                  <a:pt x="678900" y="609633"/>
                </a:lnTo>
                <a:close/>
              </a:path>
              <a:path w="1198245" h="610870">
                <a:moveTo>
                  <a:pt x="918467" y="610771"/>
                </a:moveTo>
                <a:lnTo>
                  <a:pt x="849219" y="610659"/>
                </a:lnTo>
                <a:lnTo>
                  <a:pt x="687153" y="608629"/>
                </a:lnTo>
                <a:lnTo>
                  <a:pt x="968862" y="608629"/>
                </a:lnTo>
                <a:lnTo>
                  <a:pt x="962920" y="609332"/>
                </a:lnTo>
                <a:lnTo>
                  <a:pt x="918467" y="610771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56540" y="4729552"/>
            <a:ext cx="2722845" cy="644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78" y="0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05" y="0"/>
                </a:moveTo>
                <a:lnTo>
                  <a:pt x="15074" y="0"/>
                </a:lnTo>
                <a:lnTo>
                  <a:pt x="10731" y="44119"/>
                </a:lnTo>
                <a:lnTo>
                  <a:pt x="6616" y="96037"/>
                </a:lnTo>
                <a:lnTo>
                  <a:pt x="3479" y="148018"/>
                </a:lnTo>
                <a:lnTo>
                  <a:pt x="1333" y="200025"/>
                </a:lnTo>
                <a:lnTo>
                  <a:pt x="177" y="252069"/>
                </a:lnTo>
                <a:lnTo>
                  <a:pt x="0" y="304126"/>
                </a:lnTo>
                <a:lnTo>
                  <a:pt x="812" y="356171"/>
                </a:lnTo>
                <a:lnTo>
                  <a:pt x="2616" y="408203"/>
                </a:lnTo>
                <a:lnTo>
                  <a:pt x="373405" y="0"/>
                </a:lnTo>
                <a:close/>
              </a:path>
              <a:path w="1630680" h="1488440">
                <a:moveTo>
                  <a:pt x="1002106" y="0"/>
                </a:moveTo>
                <a:lnTo>
                  <a:pt x="530593" y="0"/>
                </a:lnTo>
                <a:lnTo>
                  <a:pt x="14643" y="568007"/>
                </a:lnTo>
                <a:lnTo>
                  <a:pt x="20815" y="622452"/>
                </a:lnTo>
                <a:lnTo>
                  <a:pt x="28028" y="676833"/>
                </a:lnTo>
                <a:lnTo>
                  <a:pt x="34175" y="717346"/>
                </a:lnTo>
                <a:lnTo>
                  <a:pt x="40944" y="757936"/>
                </a:lnTo>
                <a:lnTo>
                  <a:pt x="50952" y="811936"/>
                </a:lnTo>
                <a:lnTo>
                  <a:pt x="62052" y="865644"/>
                </a:lnTo>
                <a:lnTo>
                  <a:pt x="74168" y="919251"/>
                </a:lnTo>
                <a:lnTo>
                  <a:pt x="87414" y="972566"/>
                </a:lnTo>
                <a:lnTo>
                  <a:pt x="94424" y="999109"/>
                </a:lnTo>
                <a:lnTo>
                  <a:pt x="412127" y="649351"/>
                </a:lnTo>
                <a:lnTo>
                  <a:pt x="670585" y="364998"/>
                </a:lnTo>
                <a:lnTo>
                  <a:pt x="1002106" y="0"/>
                </a:lnTo>
                <a:close/>
              </a:path>
              <a:path w="1630680" h="1488440">
                <a:moveTo>
                  <a:pt x="1630629" y="0"/>
                </a:moveTo>
                <a:lnTo>
                  <a:pt x="1159141" y="0"/>
                </a:lnTo>
                <a:lnTo>
                  <a:pt x="133172" y="1129487"/>
                </a:lnTo>
                <a:lnTo>
                  <a:pt x="146354" y="1168641"/>
                </a:lnTo>
                <a:lnTo>
                  <a:pt x="152387" y="1185735"/>
                </a:lnTo>
                <a:lnTo>
                  <a:pt x="159448" y="1205852"/>
                </a:lnTo>
                <a:lnTo>
                  <a:pt x="174066" y="1245997"/>
                </a:lnTo>
                <a:lnTo>
                  <a:pt x="190385" y="1288516"/>
                </a:lnTo>
                <a:lnTo>
                  <a:pt x="218008" y="1355763"/>
                </a:lnTo>
                <a:lnTo>
                  <a:pt x="237451" y="1400238"/>
                </a:lnTo>
                <a:lnTo>
                  <a:pt x="257721" y="1444421"/>
                </a:lnTo>
                <a:lnTo>
                  <a:pt x="278815" y="1488262"/>
                </a:lnTo>
                <a:lnTo>
                  <a:pt x="1630629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44" y="0"/>
            <a:ext cx="4598035" cy="4011929"/>
            <a:chOff x="13690044" y="0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33" y="0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84" y="0"/>
                  </a:moveTo>
                  <a:lnTo>
                    <a:pt x="1451622" y="0"/>
                  </a:lnTo>
                  <a:lnTo>
                    <a:pt x="485127" y="1063955"/>
                  </a:lnTo>
                  <a:lnTo>
                    <a:pt x="0" y="1598117"/>
                  </a:lnTo>
                  <a:lnTo>
                    <a:pt x="33159" y="1656803"/>
                  </a:lnTo>
                  <a:lnTo>
                    <a:pt x="67983" y="1714754"/>
                  </a:lnTo>
                  <a:lnTo>
                    <a:pt x="104254" y="1771916"/>
                  </a:lnTo>
                  <a:lnTo>
                    <a:pt x="142074" y="1828482"/>
                  </a:lnTo>
                  <a:lnTo>
                    <a:pt x="168211" y="1865668"/>
                  </a:lnTo>
                  <a:lnTo>
                    <a:pt x="194983" y="1902574"/>
                  </a:lnTo>
                  <a:lnTo>
                    <a:pt x="1923084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85" y="0"/>
                  </a:lnTo>
                  <a:lnTo>
                    <a:pt x="267246" y="1996059"/>
                  </a:lnTo>
                  <a:lnTo>
                    <a:pt x="300215" y="2035860"/>
                  </a:lnTo>
                  <a:lnTo>
                    <a:pt x="333946" y="2075230"/>
                  </a:lnTo>
                  <a:lnTo>
                    <a:pt x="371017" y="2116620"/>
                  </a:lnTo>
                  <a:lnTo>
                    <a:pt x="408965" y="2157463"/>
                  </a:lnTo>
                  <a:lnTo>
                    <a:pt x="456082" y="2206040"/>
                  </a:lnTo>
                  <a:lnTo>
                    <a:pt x="504469" y="2253665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308" y="0"/>
                  </a:moveTo>
                  <a:lnTo>
                    <a:pt x="2708910" y="0"/>
                  </a:lnTo>
                  <a:lnTo>
                    <a:pt x="1040307" y="1836953"/>
                  </a:lnTo>
                  <a:lnTo>
                    <a:pt x="590423" y="2332151"/>
                  </a:lnTo>
                  <a:lnTo>
                    <a:pt x="621766" y="2358885"/>
                  </a:lnTo>
                  <a:lnTo>
                    <a:pt x="661657" y="2392273"/>
                  </a:lnTo>
                  <a:lnTo>
                    <a:pt x="701979" y="2424798"/>
                  </a:lnTo>
                  <a:lnTo>
                    <a:pt x="742721" y="2456446"/>
                  </a:lnTo>
                  <a:lnTo>
                    <a:pt x="783907" y="2487218"/>
                  </a:lnTo>
                  <a:lnTo>
                    <a:pt x="825538" y="2517076"/>
                  </a:lnTo>
                  <a:lnTo>
                    <a:pt x="867600" y="2546019"/>
                  </a:lnTo>
                  <a:lnTo>
                    <a:pt x="3180308" y="0"/>
                  </a:lnTo>
                  <a:close/>
                </a:path>
                <a:path w="3413759" h="3006725">
                  <a:moveTo>
                    <a:pt x="3413468" y="1992464"/>
                  </a:moveTo>
                  <a:lnTo>
                    <a:pt x="3287344" y="2131314"/>
                  </a:lnTo>
                  <a:lnTo>
                    <a:pt x="2922600" y="2532710"/>
                  </a:lnTo>
                  <a:lnTo>
                    <a:pt x="2492502" y="3006191"/>
                  </a:lnTo>
                  <a:lnTo>
                    <a:pt x="2540228" y="3003880"/>
                  </a:lnTo>
                  <a:lnTo>
                    <a:pt x="2587866" y="3000718"/>
                  </a:lnTo>
                  <a:lnTo>
                    <a:pt x="2635427" y="2996717"/>
                  </a:lnTo>
                  <a:lnTo>
                    <a:pt x="2682900" y="2991904"/>
                  </a:lnTo>
                  <a:lnTo>
                    <a:pt x="2730309" y="2986290"/>
                  </a:lnTo>
                  <a:lnTo>
                    <a:pt x="2781046" y="2979483"/>
                  </a:lnTo>
                  <a:lnTo>
                    <a:pt x="2831604" y="2971711"/>
                  </a:lnTo>
                  <a:lnTo>
                    <a:pt x="2882074" y="2962910"/>
                  </a:lnTo>
                  <a:lnTo>
                    <a:pt x="2932366" y="2953169"/>
                  </a:lnTo>
                  <a:lnTo>
                    <a:pt x="2982480" y="2942475"/>
                  </a:lnTo>
                  <a:lnTo>
                    <a:pt x="3032417" y="2930817"/>
                  </a:lnTo>
                  <a:lnTo>
                    <a:pt x="3413468" y="2511323"/>
                  </a:lnTo>
                  <a:lnTo>
                    <a:pt x="3413468" y="1992464"/>
                  </a:lnTo>
                  <a:close/>
                </a:path>
                <a:path w="3413759" h="3006725">
                  <a:moveTo>
                    <a:pt x="3413468" y="608431"/>
                  </a:moveTo>
                  <a:lnTo>
                    <a:pt x="1400479" y="2824607"/>
                  </a:lnTo>
                  <a:lnTo>
                    <a:pt x="1445768" y="2841701"/>
                  </a:lnTo>
                  <a:lnTo>
                    <a:pt x="1491310" y="2857957"/>
                  </a:lnTo>
                  <a:lnTo>
                    <a:pt x="1537081" y="2873375"/>
                  </a:lnTo>
                  <a:lnTo>
                    <a:pt x="1583055" y="2887967"/>
                  </a:lnTo>
                  <a:lnTo>
                    <a:pt x="1629219" y="2901721"/>
                  </a:lnTo>
                  <a:lnTo>
                    <a:pt x="1675320" y="2914599"/>
                  </a:lnTo>
                  <a:lnTo>
                    <a:pt x="1675536" y="2914650"/>
                  </a:lnTo>
                  <a:lnTo>
                    <a:pt x="1722145" y="2926677"/>
                  </a:lnTo>
                  <a:lnTo>
                    <a:pt x="1768805" y="2937941"/>
                  </a:lnTo>
                  <a:lnTo>
                    <a:pt x="3413468" y="1127340"/>
                  </a:lnTo>
                  <a:lnTo>
                    <a:pt x="3413468" y="608431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119793" y="2684231"/>
              <a:ext cx="168207" cy="1851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841460" y="0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40" y="1300353"/>
                  </a:moveTo>
                  <a:lnTo>
                    <a:pt x="1219428" y="2651264"/>
                  </a:lnTo>
                  <a:lnTo>
                    <a:pt x="934402" y="2965170"/>
                  </a:lnTo>
                  <a:lnTo>
                    <a:pt x="974686" y="2972092"/>
                  </a:lnTo>
                  <a:lnTo>
                    <a:pt x="1015034" y="2978429"/>
                  </a:lnTo>
                  <a:lnTo>
                    <a:pt x="1055471" y="2984157"/>
                  </a:lnTo>
                  <a:lnTo>
                    <a:pt x="1095946" y="2989275"/>
                  </a:lnTo>
                  <a:lnTo>
                    <a:pt x="1150023" y="2995155"/>
                  </a:lnTo>
                  <a:lnTo>
                    <a:pt x="1204201" y="2999956"/>
                  </a:lnTo>
                  <a:lnTo>
                    <a:pt x="1258455" y="3003689"/>
                  </a:lnTo>
                  <a:lnTo>
                    <a:pt x="1312760" y="3006318"/>
                  </a:lnTo>
                  <a:lnTo>
                    <a:pt x="1353477" y="3007588"/>
                  </a:lnTo>
                  <a:lnTo>
                    <a:pt x="1367053" y="3007880"/>
                  </a:lnTo>
                  <a:lnTo>
                    <a:pt x="2446540" y="1819478"/>
                  </a:lnTo>
                  <a:lnTo>
                    <a:pt x="2446540" y="1300353"/>
                  </a:lnTo>
                  <a:close/>
                </a:path>
                <a:path w="2446655" h="3007995">
                  <a:moveTo>
                    <a:pt x="2446540" y="0"/>
                  </a:moveTo>
                  <a:lnTo>
                    <a:pt x="2370505" y="0"/>
                  </a:lnTo>
                  <a:lnTo>
                    <a:pt x="0" y="2609748"/>
                  </a:lnTo>
                  <a:lnTo>
                    <a:pt x="39001" y="2633141"/>
                  </a:lnTo>
                  <a:lnTo>
                    <a:pt x="78155" y="2655887"/>
                  </a:lnTo>
                  <a:lnTo>
                    <a:pt x="129171" y="2684030"/>
                  </a:lnTo>
                  <a:lnTo>
                    <a:pt x="180530" y="2710992"/>
                  </a:lnTo>
                  <a:lnTo>
                    <a:pt x="214960" y="2728315"/>
                  </a:lnTo>
                  <a:lnTo>
                    <a:pt x="249555" y="2745130"/>
                  </a:lnTo>
                  <a:lnTo>
                    <a:pt x="284314" y="2761437"/>
                  </a:lnTo>
                  <a:lnTo>
                    <a:pt x="319252" y="2777185"/>
                  </a:lnTo>
                  <a:lnTo>
                    <a:pt x="2446540" y="435279"/>
                  </a:lnTo>
                  <a:lnTo>
                    <a:pt x="2446540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42" y="0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39" y="27292"/>
                  </a:moveTo>
                  <a:lnTo>
                    <a:pt x="1309052" y="44170"/>
                  </a:lnTo>
                  <a:lnTo>
                    <a:pt x="1264412" y="62103"/>
                  </a:lnTo>
                  <a:lnTo>
                    <a:pt x="1220304" y="81038"/>
                  </a:lnTo>
                  <a:lnTo>
                    <a:pt x="1176743" y="100965"/>
                  </a:lnTo>
                  <a:lnTo>
                    <a:pt x="1133754" y="121843"/>
                  </a:lnTo>
                  <a:lnTo>
                    <a:pt x="1091349" y="143662"/>
                  </a:lnTo>
                  <a:lnTo>
                    <a:pt x="152450" y="1177302"/>
                  </a:lnTo>
                  <a:lnTo>
                    <a:pt x="134810" y="1221600"/>
                  </a:lnTo>
                  <a:lnTo>
                    <a:pt x="118160" y="1266393"/>
                  </a:lnTo>
                  <a:lnTo>
                    <a:pt x="102527" y="1311643"/>
                  </a:lnTo>
                  <a:lnTo>
                    <a:pt x="87922" y="1357363"/>
                  </a:lnTo>
                  <a:lnTo>
                    <a:pt x="74333" y="1403527"/>
                  </a:lnTo>
                  <a:lnTo>
                    <a:pt x="61810" y="1450124"/>
                  </a:lnTo>
                  <a:lnTo>
                    <a:pt x="1354239" y="27292"/>
                  </a:lnTo>
                  <a:close/>
                </a:path>
                <a:path w="4101465" h="4011929">
                  <a:moveTo>
                    <a:pt x="2007577" y="0"/>
                  </a:moveTo>
                  <a:lnTo>
                    <a:pt x="1850567" y="0"/>
                  </a:lnTo>
                  <a:lnTo>
                    <a:pt x="0" y="2037283"/>
                  </a:lnTo>
                  <a:lnTo>
                    <a:pt x="2616" y="2092388"/>
                  </a:lnTo>
                  <a:lnTo>
                    <a:pt x="8432" y="2162149"/>
                  </a:lnTo>
                  <a:lnTo>
                    <a:pt x="12166" y="2196731"/>
                  </a:lnTo>
                  <a:lnTo>
                    <a:pt x="2007577" y="0"/>
                  </a:lnTo>
                  <a:close/>
                </a:path>
                <a:path w="4101465" h="4011929">
                  <a:moveTo>
                    <a:pt x="2636101" y="0"/>
                  </a:moveTo>
                  <a:lnTo>
                    <a:pt x="2479090" y="0"/>
                  </a:lnTo>
                  <a:lnTo>
                    <a:pt x="105003" y="2613622"/>
                  </a:lnTo>
                  <a:lnTo>
                    <a:pt x="115735" y="2644610"/>
                  </a:lnTo>
                  <a:lnTo>
                    <a:pt x="126949" y="2675356"/>
                  </a:lnTo>
                  <a:lnTo>
                    <a:pt x="138607" y="2705874"/>
                  </a:lnTo>
                  <a:lnTo>
                    <a:pt x="150672" y="2736189"/>
                  </a:lnTo>
                  <a:lnTo>
                    <a:pt x="2636101" y="0"/>
                  </a:lnTo>
                  <a:close/>
                </a:path>
                <a:path w="4101465" h="4011929">
                  <a:moveTo>
                    <a:pt x="3092551" y="189585"/>
                  </a:moveTo>
                  <a:lnTo>
                    <a:pt x="3066808" y="174574"/>
                  </a:lnTo>
                  <a:lnTo>
                    <a:pt x="3040799" y="159905"/>
                  </a:lnTo>
                  <a:lnTo>
                    <a:pt x="3014522" y="145618"/>
                  </a:lnTo>
                  <a:lnTo>
                    <a:pt x="2987941" y="131711"/>
                  </a:lnTo>
                  <a:lnTo>
                    <a:pt x="322224" y="3066377"/>
                  </a:lnTo>
                  <a:lnTo>
                    <a:pt x="338607" y="3091446"/>
                  </a:lnTo>
                  <a:lnTo>
                    <a:pt x="355358" y="3116237"/>
                  </a:lnTo>
                  <a:lnTo>
                    <a:pt x="372452" y="3140760"/>
                  </a:lnTo>
                  <a:lnTo>
                    <a:pt x="389864" y="3165030"/>
                  </a:lnTo>
                  <a:lnTo>
                    <a:pt x="3092551" y="189585"/>
                  </a:lnTo>
                  <a:close/>
                </a:path>
                <a:path w="4101465" h="4011929">
                  <a:moveTo>
                    <a:pt x="3465576" y="470865"/>
                  </a:moveTo>
                  <a:lnTo>
                    <a:pt x="3444367" y="451040"/>
                  </a:lnTo>
                  <a:lnTo>
                    <a:pt x="3422827" y="431495"/>
                  </a:lnTo>
                  <a:lnTo>
                    <a:pt x="3401009" y="412267"/>
                  </a:lnTo>
                  <a:lnTo>
                    <a:pt x="3378974" y="393357"/>
                  </a:lnTo>
                  <a:lnTo>
                    <a:pt x="620166" y="3430498"/>
                  </a:lnTo>
                  <a:lnTo>
                    <a:pt x="641108" y="3450640"/>
                  </a:lnTo>
                  <a:lnTo>
                    <a:pt x="662343" y="3470516"/>
                  </a:lnTo>
                  <a:lnTo>
                    <a:pt x="683856" y="3490074"/>
                  </a:lnTo>
                  <a:lnTo>
                    <a:pt x="705624" y="3509314"/>
                  </a:lnTo>
                  <a:lnTo>
                    <a:pt x="3465576" y="470865"/>
                  </a:lnTo>
                  <a:close/>
                </a:path>
                <a:path w="4101465" h="4011929">
                  <a:moveTo>
                    <a:pt x="3766985" y="831113"/>
                  </a:moveTo>
                  <a:lnTo>
                    <a:pt x="3750386" y="806335"/>
                  </a:lnTo>
                  <a:lnTo>
                    <a:pt x="3733444" y="781786"/>
                  </a:lnTo>
                  <a:lnTo>
                    <a:pt x="3716159" y="757491"/>
                  </a:lnTo>
                  <a:lnTo>
                    <a:pt x="3698519" y="733450"/>
                  </a:lnTo>
                  <a:lnTo>
                    <a:pt x="989406" y="3715893"/>
                  </a:lnTo>
                  <a:lnTo>
                    <a:pt x="1015022" y="3731145"/>
                  </a:lnTo>
                  <a:lnTo>
                    <a:pt x="1040866" y="3746004"/>
                  </a:lnTo>
                  <a:lnTo>
                    <a:pt x="1066927" y="3760495"/>
                  </a:lnTo>
                  <a:lnTo>
                    <a:pt x="1093177" y="3774630"/>
                  </a:lnTo>
                  <a:lnTo>
                    <a:pt x="3766985" y="831113"/>
                  </a:lnTo>
                  <a:close/>
                </a:path>
                <a:path w="4101465" h="4011929">
                  <a:moveTo>
                    <a:pt x="3988676" y="1279105"/>
                  </a:moveTo>
                  <a:lnTo>
                    <a:pt x="3977690" y="1248346"/>
                  </a:lnTo>
                  <a:lnTo>
                    <a:pt x="3966210" y="1217866"/>
                  </a:lnTo>
                  <a:lnTo>
                    <a:pt x="3954246" y="1187627"/>
                  </a:lnTo>
                  <a:lnTo>
                    <a:pt x="3941838" y="1157630"/>
                  </a:lnTo>
                  <a:lnTo>
                    <a:pt x="1434884" y="3917518"/>
                  </a:lnTo>
                  <a:lnTo>
                    <a:pt x="1465961" y="3927030"/>
                  </a:lnTo>
                  <a:lnTo>
                    <a:pt x="1497241" y="3936022"/>
                  </a:lnTo>
                  <a:lnTo>
                    <a:pt x="1528699" y="3944518"/>
                  </a:lnTo>
                  <a:lnTo>
                    <a:pt x="1560283" y="3952532"/>
                  </a:lnTo>
                  <a:lnTo>
                    <a:pt x="3988676" y="1279105"/>
                  </a:lnTo>
                  <a:close/>
                </a:path>
                <a:path w="4101465" h="4011929">
                  <a:moveTo>
                    <a:pt x="4051998" y="2420404"/>
                  </a:moveTo>
                  <a:lnTo>
                    <a:pt x="2702471" y="3906126"/>
                  </a:lnTo>
                  <a:lnTo>
                    <a:pt x="2753868" y="3888181"/>
                  </a:lnTo>
                  <a:lnTo>
                    <a:pt x="2804604" y="3868928"/>
                  </a:lnTo>
                  <a:lnTo>
                    <a:pt x="2854680" y="3848392"/>
                  </a:lnTo>
                  <a:lnTo>
                    <a:pt x="2904083" y="3826586"/>
                  </a:lnTo>
                  <a:lnTo>
                    <a:pt x="2952813" y="3803561"/>
                  </a:lnTo>
                  <a:lnTo>
                    <a:pt x="3973906" y="2679420"/>
                  </a:lnTo>
                  <a:lnTo>
                    <a:pt x="3992130" y="2628735"/>
                  </a:lnTo>
                  <a:lnTo>
                    <a:pt x="4009085" y="2577477"/>
                  </a:lnTo>
                  <a:lnTo>
                    <a:pt x="4024731" y="2525661"/>
                  </a:lnTo>
                  <a:lnTo>
                    <a:pt x="4039057" y="2473299"/>
                  </a:lnTo>
                  <a:lnTo>
                    <a:pt x="4051998" y="2420404"/>
                  </a:lnTo>
                  <a:close/>
                </a:path>
                <a:path w="4101465" h="4011929">
                  <a:moveTo>
                    <a:pt x="4100944" y="1847469"/>
                  </a:moveTo>
                  <a:lnTo>
                    <a:pt x="4098417" y="1807908"/>
                  </a:lnTo>
                  <a:lnTo>
                    <a:pt x="4095178" y="1768525"/>
                  </a:lnTo>
                  <a:lnTo>
                    <a:pt x="4091190" y="1729346"/>
                  </a:lnTo>
                  <a:lnTo>
                    <a:pt x="4086453" y="1690382"/>
                  </a:lnTo>
                  <a:lnTo>
                    <a:pt x="1979053" y="4010380"/>
                  </a:lnTo>
                  <a:lnTo>
                    <a:pt x="2018296" y="4011358"/>
                  </a:lnTo>
                  <a:lnTo>
                    <a:pt x="2057679" y="4011574"/>
                  </a:lnTo>
                  <a:lnTo>
                    <a:pt x="2097189" y="4011053"/>
                  </a:lnTo>
                  <a:lnTo>
                    <a:pt x="2136813" y="4009758"/>
                  </a:lnTo>
                  <a:lnTo>
                    <a:pt x="4100944" y="1847469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5" y="0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77" y="244474"/>
                </a:moveTo>
                <a:lnTo>
                  <a:pt x="26395" y="438457"/>
                </a:lnTo>
                <a:lnTo>
                  <a:pt x="539" y="412600"/>
                </a:lnTo>
                <a:lnTo>
                  <a:pt x="84143" y="328056"/>
                </a:lnTo>
                <a:lnTo>
                  <a:pt x="0" y="243912"/>
                </a:lnTo>
                <a:lnTo>
                  <a:pt x="25833" y="218079"/>
                </a:lnTo>
                <a:lnTo>
                  <a:pt x="110446" y="302693"/>
                </a:lnTo>
                <a:lnTo>
                  <a:pt x="194521" y="218618"/>
                </a:lnTo>
                <a:lnTo>
                  <a:pt x="220377" y="244474"/>
                </a:lnTo>
                <a:close/>
              </a:path>
              <a:path w="2626359" h="1604645">
                <a:moveTo>
                  <a:pt x="220453" y="412699"/>
                </a:moveTo>
                <a:lnTo>
                  <a:pt x="194620" y="438532"/>
                </a:lnTo>
                <a:lnTo>
                  <a:pt x="110470" y="354382"/>
                </a:lnTo>
                <a:lnTo>
                  <a:pt x="136303" y="328549"/>
                </a:lnTo>
                <a:lnTo>
                  <a:pt x="220453" y="412699"/>
                </a:lnTo>
                <a:close/>
              </a:path>
              <a:path w="2626359" h="1604645">
                <a:moveTo>
                  <a:pt x="463912" y="0"/>
                </a:moveTo>
                <a:lnTo>
                  <a:pt x="439722" y="24189"/>
                </a:lnTo>
                <a:lnTo>
                  <a:pt x="415533" y="0"/>
                </a:lnTo>
                <a:lnTo>
                  <a:pt x="463912" y="0"/>
                </a:lnTo>
                <a:close/>
              </a:path>
              <a:path w="2626359" h="1604645">
                <a:moveTo>
                  <a:pt x="632213" y="0"/>
                </a:moveTo>
                <a:lnTo>
                  <a:pt x="607948" y="24265"/>
                </a:lnTo>
                <a:lnTo>
                  <a:pt x="583682" y="0"/>
                </a:lnTo>
                <a:lnTo>
                  <a:pt x="632213" y="0"/>
                </a:lnTo>
                <a:close/>
              </a:path>
              <a:path w="2626359" h="1604645">
                <a:moveTo>
                  <a:pt x="498761" y="691007"/>
                </a:moveTo>
                <a:lnTo>
                  <a:pt x="472928" y="716840"/>
                </a:lnTo>
                <a:lnTo>
                  <a:pt x="388777" y="632690"/>
                </a:lnTo>
                <a:lnTo>
                  <a:pt x="414610" y="606857"/>
                </a:lnTo>
                <a:lnTo>
                  <a:pt x="498761" y="691007"/>
                </a:lnTo>
                <a:close/>
              </a:path>
              <a:path w="2626359" h="1604645">
                <a:moveTo>
                  <a:pt x="608692" y="632789"/>
                </a:moveTo>
                <a:lnTo>
                  <a:pt x="414710" y="826771"/>
                </a:lnTo>
                <a:lnTo>
                  <a:pt x="388853" y="800915"/>
                </a:lnTo>
                <a:lnTo>
                  <a:pt x="582835" y="606933"/>
                </a:lnTo>
                <a:lnTo>
                  <a:pt x="608692" y="632789"/>
                </a:lnTo>
                <a:close/>
              </a:path>
              <a:path w="2626359" h="1604645">
                <a:moveTo>
                  <a:pt x="608768" y="801014"/>
                </a:moveTo>
                <a:lnTo>
                  <a:pt x="582935" y="826847"/>
                </a:lnTo>
                <a:lnTo>
                  <a:pt x="498784" y="742696"/>
                </a:lnTo>
                <a:lnTo>
                  <a:pt x="524617" y="716863"/>
                </a:lnTo>
                <a:lnTo>
                  <a:pt x="608768" y="801014"/>
                </a:lnTo>
                <a:close/>
              </a:path>
              <a:path w="2626359" h="1604645">
                <a:moveTo>
                  <a:pt x="912558" y="277210"/>
                </a:moveTo>
                <a:lnTo>
                  <a:pt x="886725" y="303043"/>
                </a:lnTo>
                <a:lnTo>
                  <a:pt x="802575" y="218892"/>
                </a:lnTo>
                <a:lnTo>
                  <a:pt x="828408" y="193059"/>
                </a:lnTo>
                <a:lnTo>
                  <a:pt x="912558" y="277210"/>
                </a:lnTo>
                <a:close/>
              </a:path>
              <a:path w="2626359" h="1604645">
                <a:moveTo>
                  <a:pt x="1022489" y="218991"/>
                </a:moveTo>
                <a:lnTo>
                  <a:pt x="828507" y="412974"/>
                </a:lnTo>
                <a:lnTo>
                  <a:pt x="802651" y="387117"/>
                </a:lnTo>
                <a:lnTo>
                  <a:pt x="996633" y="193135"/>
                </a:lnTo>
                <a:lnTo>
                  <a:pt x="1022489" y="218991"/>
                </a:lnTo>
                <a:close/>
              </a:path>
              <a:path w="2626359" h="1604645">
                <a:moveTo>
                  <a:pt x="1022565" y="387216"/>
                </a:moveTo>
                <a:lnTo>
                  <a:pt x="996732" y="413049"/>
                </a:lnTo>
                <a:lnTo>
                  <a:pt x="912582" y="328899"/>
                </a:lnTo>
                <a:lnTo>
                  <a:pt x="938415" y="303066"/>
                </a:lnTo>
                <a:lnTo>
                  <a:pt x="1022565" y="387216"/>
                </a:lnTo>
                <a:close/>
              </a:path>
              <a:path w="2626359" h="1604645">
                <a:moveTo>
                  <a:pt x="887545" y="1079792"/>
                </a:moveTo>
                <a:lnTo>
                  <a:pt x="861712" y="1105625"/>
                </a:lnTo>
                <a:lnTo>
                  <a:pt x="777562" y="1021474"/>
                </a:lnTo>
                <a:lnTo>
                  <a:pt x="803395" y="995641"/>
                </a:lnTo>
                <a:lnTo>
                  <a:pt x="887545" y="1079792"/>
                </a:lnTo>
                <a:close/>
              </a:path>
              <a:path w="2626359" h="1604645">
                <a:moveTo>
                  <a:pt x="997476" y="1021573"/>
                </a:moveTo>
                <a:lnTo>
                  <a:pt x="803494" y="1215556"/>
                </a:lnTo>
                <a:lnTo>
                  <a:pt x="777638" y="1189699"/>
                </a:lnTo>
                <a:lnTo>
                  <a:pt x="971620" y="995717"/>
                </a:lnTo>
                <a:lnTo>
                  <a:pt x="997476" y="1021573"/>
                </a:lnTo>
                <a:close/>
              </a:path>
              <a:path w="2626359" h="1604645">
                <a:moveTo>
                  <a:pt x="997552" y="1189799"/>
                </a:moveTo>
                <a:lnTo>
                  <a:pt x="971719" y="1215631"/>
                </a:lnTo>
                <a:lnTo>
                  <a:pt x="887569" y="1131481"/>
                </a:lnTo>
                <a:lnTo>
                  <a:pt x="913402" y="1105648"/>
                </a:lnTo>
                <a:lnTo>
                  <a:pt x="997552" y="1189799"/>
                </a:lnTo>
                <a:close/>
              </a:path>
              <a:path w="2626359" h="1604645">
                <a:moveTo>
                  <a:pt x="1301343" y="665994"/>
                </a:moveTo>
                <a:lnTo>
                  <a:pt x="1275510" y="691827"/>
                </a:lnTo>
                <a:lnTo>
                  <a:pt x="1191359" y="607677"/>
                </a:lnTo>
                <a:lnTo>
                  <a:pt x="1217192" y="581844"/>
                </a:lnTo>
                <a:lnTo>
                  <a:pt x="1301343" y="665994"/>
                </a:lnTo>
                <a:close/>
              </a:path>
              <a:path w="2626359" h="1604645">
                <a:moveTo>
                  <a:pt x="1411274" y="607776"/>
                </a:moveTo>
                <a:lnTo>
                  <a:pt x="1217292" y="801758"/>
                </a:lnTo>
                <a:lnTo>
                  <a:pt x="1191435" y="775902"/>
                </a:lnTo>
                <a:lnTo>
                  <a:pt x="1385418" y="581920"/>
                </a:lnTo>
                <a:lnTo>
                  <a:pt x="1411274" y="607776"/>
                </a:lnTo>
                <a:close/>
              </a:path>
              <a:path w="2626359" h="1604645">
                <a:moveTo>
                  <a:pt x="1411350" y="776001"/>
                </a:moveTo>
                <a:lnTo>
                  <a:pt x="1385517" y="801834"/>
                </a:lnTo>
                <a:lnTo>
                  <a:pt x="1301366" y="717684"/>
                </a:lnTo>
                <a:lnTo>
                  <a:pt x="1327199" y="691851"/>
                </a:lnTo>
                <a:lnTo>
                  <a:pt x="1411350" y="776001"/>
                </a:lnTo>
                <a:close/>
              </a:path>
              <a:path w="2626359" h="1604645">
                <a:moveTo>
                  <a:pt x="1714671" y="252666"/>
                </a:moveTo>
                <a:lnTo>
                  <a:pt x="1688838" y="278499"/>
                </a:lnTo>
                <a:lnTo>
                  <a:pt x="1604687" y="194349"/>
                </a:lnTo>
                <a:lnTo>
                  <a:pt x="1630520" y="168516"/>
                </a:lnTo>
                <a:lnTo>
                  <a:pt x="1714671" y="252666"/>
                </a:lnTo>
                <a:close/>
              </a:path>
              <a:path w="2626359" h="1604645">
                <a:moveTo>
                  <a:pt x="1824602" y="194448"/>
                </a:moveTo>
                <a:lnTo>
                  <a:pt x="1630619" y="388430"/>
                </a:lnTo>
                <a:lnTo>
                  <a:pt x="1604763" y="362574"/>
                </a:lnTo>
                <a:lnTo>
                  <a:pt x="1798745" y="168592"/>
                </a:lnTo>
                <a:lnTo>
                  <a:pt x="1824602" y="194448"/>
                </a:lnTo>
                <a:close/>
              </a:path>
              <a:path w="2626359" h="1604645">
                <a:moveTo>
                  <a:pt x="1824678" y="362673"/>
                </a:moveTo>
                <a:lnTo>
                  <a:pt x="1798845" y="388506"/>
                </a:lnTo>
                <a:lnTo>
                  <a:pt x="1714694" y="304356"/>
                </a:lnTo>
                <a:lnTo>
                  <a:pt x="1740527" y="278523"/>
                </a:lnTo>
                <a:lnTo>
                  <a:pt x="1824678" y="362673"/>
                </a:lnTo>
                <a:close/>
              </a:path>
              <a:path w="2626359" h="1604645">
                <a:moveTo>
                  <a:pt x="1276330" y="1468576"/>
                </a:moveTo>
                <a:lnTo>
                  <a:pt x="1250497" y="1494409"/>
                </a:lnTo>
                <a:lnTo>
                  <a:pt x="1166347" y="1410259"/>
                </a:lnTo>
                <a:lnTo>
                  <a:pt x="1192180" y="1384426"/>
                </a:lnTo>
                <a:lnTo>
                  <a:pt x="1276330" y="1468576"/>
                </a:lnTo>
                <a:close/>
              </a:path>
              <a:path w="2626359" h="1604645">
                <a:moveTo>
                  <a:pt x="1386261" y="1410358"/>
                </a:moveTo>
                <a:lnTo>
                  <a:pt x="1192279" y="1604340"/>
                </a:lnTo>
                <a:lnTo>
                  <a:pt x="1166422" y="1578484"/>
                </a:lnTo>
                <a:lnTo>
                  <a:pt x="1360405" y="1384502"/>
                </a:lnTo>
                <a:lnTo>
                  <a:pt x="1386261" y="1410358"/>
                </a:lnTo>
                <a:close/>
              </a:path>
              <a:path w="2626359" h="1604645">
                <a:moveTo>
                  <a:pt x="1386337" y="1578583"/>
                </a:moveTo>
                <a:lnTo>
                  <a:pt x="1360504" y="1604416"/>
                </a:lnTo>
                <a:lnTo>
                  <a:pt x="1276353" y="1520266"/>
                </a:lnTo>
                <a:lnTo>
                  <a:pt x="1302186" y="1494433"/>
                </a:lnTo>
                <a:lnTo>
                  <a:pt x="1386337" y="1578583"/>
                </a:lnTo>
                <a:close/>
              </a:path>
              <a:path w="2626359" h="1604645">
                <a:moveTo>
                  <a:pt x="1690128" y="1054779"/>
                </a:moveTo>
                <a:lnTo>
                  <a:pt x="1664295" y="1080612"/>
                </a:lnTo>
                <a:lnTo>
                  <a:pt x="1580144" y="996461"/>
                </a:lnTo>
                <a:lnTo>
                  <a:pt x="1605977" y="970628"/>
                </a:lnTo>
                <a:lnTo>
                  <a:pt x="1690128" y="1054779"/>
                </a:lnTo>
                <a:close/>
              </a:path>
              <a:path w="2626359" h="1604645">
                <a:moveTo>
                  <a:pt x="1800058" y="996561"/>
                </a:moveTo>
                <a:lnTo>
                  <a:pt x="1606076" y="1190543"/>
                </a:lnTo>
                <a:lnTo>
                  <a:pt x="1580220" y="1164686"/>
                </a:lnTo>
                <a:lnTo>
                  <a:pt x="1774202" y="970704"/>
                </a:lnTo>
                <a:lnTo>
                  <a:pt x="1800058" y="996561"/>
                </a:lnTo>
                <a:close/>
              </a:path>
              <a:path w="2626359" h="1604645">
                <a:moveTo>
                  <a:pt x="1800134" y="1164786"/>
                </a:moveTo>
                <a:lnTo>
                  <a:pt x="1774301" y="1190619"/>
                </a:lnTo>
                <a:lnTo>
                  <a:pt x="1690151" y="1106468"/>
                </a:lnTo>
                <a:lnTo>
                  <a:pt x="1715984" y="1080635"/>
                </a:lnTo>
                <a:lnTo>
                  <a:pt x="1800134" y="1164786"/>
                </a:lnTo>
                <a:close/>
              </a:path>
              <a:path w="2626359" h="1604645">
                <a:moveTo>
                  <a:pt x="2102985" y="640981"/>
                </a:moveTo>
                <a:lnTo>
                  <a:pt x="2077152" y="666814"/>
                </a:lnTo>
                <a:lnTo>
                  <a:pt x="1993002" y="582663"/>
                </a:lnTo>
                <a:lnTo>
                  <a:pt x="2018835" y="556830"/>
                </a:lnTo>
                <a:lnTo>
                  <a:pt x="2102985" y="640981"/>
                </a:lnTo>
                <a:close/>
              </a:path>
              <a:path w="2626359" h="1604645">
                <a:moveTo>
                  <a:pt x="2212916" y="582763"/>
                </a:moveTo>
                <a:lnTo>
                  <a:pt x="2018934" y="776745"/>
                </a:lnTo>
                <a:lnTo>
                  <a:pt x="1993078" y="750889"/>
                </a:lnTo>
                <a:lnTo>
                  <a:pt x="2187060" y="556906"/>
                </a:lnTo>
                <a:lnTo>
                  <a:pt x="2212916" y="582763"/>
                </a:lnTo>
                <a:close/>
              </a:path>
              <a:path w="2626359" h="1604645">
                <a:moveTo>
                  <a:pt x="2212992" y="750988"/>
                </a:moveTo>
                <a:lnTo>
                  <a:pt x="2187159" y="776821"/>
                </a:lnTo>
                <a:lnTo>
                  <a:pt x="2103009" y="692670"/>
                </a:lnTo>
                <a:lnTo>
                  <a:pt x="2128842" y="666837"/>
                </a:lnTo>
                <a:lnTo>
                  <a:pt x="2212992" y="750988"/>
                </a:lnTo>
                <a:close/>
              </a:path>
              <a:path w="2626359" h="1604645">
                <a:moveTo>
                  <a:pt x="2516313" y="227653"/>
                </a:moveTo>
                <a:lnTo>
                  <a:pt x="2490480" y="253486"/>
                </a:lnTo>
                <a:lnTo>
                  <a:pt x="2406330" y="169336"/>
                </a:lnTo>
                <a:lnTo>
                  <a:pt x="2432163" y="143503"/>
                </a:lnTo>
                <a:lnTo>
                  <a:pt x="2516313" y="227653"/>
                </a:lnTo>
                <a:close/>
              </a:path>
              <a:path w="2626359" h="1604645">
                <a:moveTo>
                  <a:pt x="2626244" y="169435"/>
                </a:moveTo>
                <a:lnTo>
                  <a:pt x="2432262" y="363417"/>
                </a:lnTo>
                <a:lnTo>
                  <a:pt x="2406405" y="337561"/>
                </a:lnTo>
                <a:lnTo>
                  <a:pt x="2600388" y="143578"/>
                </a:lnTo>
                <a:lnTo>
                  <a:pt x="2626244" y="169435"/>
                </a:lnTo>
                <a:close/>
              </a:path>
              <a:path w="2626359" h="1604645">
                <a:moveTo>
                  <a:pt x="2626320" y="337660"/>
                </a:moveTo>
                <a:lnTo>
                  <a:pt x="2600487" y="363493"/>
                </a:lnTo>
                <a:lnTo>
                  <a:pt x="2516336" y="279342"/>
                </a:lnTo>
                <a:lnTo>
                  <a:pt x="2542169" y="253509"/>
                </a:lnTo>
                <a:lnTo>
                  <a:pt x="2626320" y="337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525"/>
              <a:t>How </a:t>
            </a:r>
            <a:r>
              <a:rPr dirty="0" spc="-500"/>
              <a:t>we </a:t>
            </a:r>
            <a:r>
              <a:rPr dirty="0" spc="-425"/>
              <a:t>will</a:t>
            </a:r>
            <a:r>
              <a:rPr dirty="0" spc="-835"/>
              <a:t> </a:t>
            </a:r>
            <a:r>
              <a:rPr dirty="0" spc="-310"/>
              <a:t>achieve  </a:t>
            </a:r>
            <a:r>
              <a:rPr dirty="0" spc="-400"/>
              <a:t>this?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2305" y="2751951"/>
            <a:ext cx="10031095" cy="4518660"/>
          </a:xfrm>
          <a:prstGeom prst="rect">
            <a:avLst/>
          </a:prstGeom>
        </p:spPr>
        <p:txBody>
          <a:bodyPr wrap="square" lIns="0" tIns="548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15"/>
              </a:spcBef>
            </a:pPr>
            <a:r>
              <a:rPr dirty="0" sz="6700" spc="125">
                <a:solidFill>
                  <a:srgbClr val="404037"/>
                </a:solidFill>
                <a:latin typeface="Arial"/>
                <a:cs typeface="Arial"/>
              </a:rPr>
              <a:t>Our </a:t>
            </a:r>
            <a:r>
              <a:rPr dirty="0" sz="6700" spc="355">
                <a:solidFill>
                  <a:srgbClr val="404037"/>
                </a:solidFill>
                <a:latin typeface="Arial"/>
                <a:cs typeface="Arial"/>
              </a:rPr>
              <a:t>tech</a:t>
            </a:r>
            <a:r>
              <a:rPr dirty="0" sz="6700" spc="-30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6700" spc="229">
                <a:solidFill>
                  <a:srgbClr val="404037"/>
                </a:solidFill>
                <a:latin typeface="Arial"/>
                <a:cs typeface="Arial"/>
              </a:rPr>
              <a:t>stack</a:t>
            </a:r>
            <a:endParaRPr sz="67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15"/>
              </a:spcBef>
            </a:pPr>
            <a:r>
              <a:rPr dirty="0" sz="3450" spc="-70" b="1">
                <a:solidFill>
                  <a:srgbClr val="404037"/>
                </a:solidFill>
                <a:latin typeface="Verdana"/>
                <a:cs typeface="Verdana"/>
              </a:rPr>
              <a:t>Backend:</a:t>
            </a:r>
            <a:endParaRPr sz="3450">
              <a:latin typeface="Verdana"/>
              <a:cs typeface="Verdana"/>
            </a:endParaRPr>
          </a:p>
          <a:p>
            <a:pPr marL="455930" marR="5080">
              <a:lnSpc>
                <a:spcPct val="105300"/>
              </a:lnSpc>
              <a:spcBef>
                <a:spcPts val="1914"/>
              </a:spcBef>
            </a:pPr>
            <a:r>
              <a:rPr dirty="0" sz="2350" spc="-114" b="1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2350" spc="-90" b="1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2350" spc="-30" b="1">
                <a:solidFill>
                  <a:srgbClr val="404037"/>
                </a:solidFill>
                <a:latin typeface="Verdana"/>
                <a:cs typeface="Verdana"/>
              </a:rPr>
              <a:t>use </a:t>
            </a:r>
            <a:r>
              <a:rPr dirty="0" sz="2350" spc="-165" b="1">
                <a:solidFill>
                  <a:srgbClr val="404037"/>
                </a:solidFill>
                <a:latin typeface="Verdana"/>
                <a:cs typeface="Verdana"/>
              </a:rPr>
              <a:t>Node.js® </a:t>
            </a:r>
            <a:r>
              <a:rPr dirty="0" sz="2350" spc="-90" b="1">
                <a:solidFill>
                  <a:srgbClr val="404037"/>
                </a:solidFill>
                <a:latin typeface="Verdana"/>
                <a:cs typeface="Verdana"/>
              </a:rPr>
              <a:t>which </a:t>
            </a:r>
            <a:r>
              <a:rPr dirty="0" sz="2350" spc="-65" b="1">
                <a:solidFill>
                  <a:srgbClr val="404037"/>
                </a:solidFill>
                <a:latin typeface="Verdana"/>
                <a:cs typeface="Verdana"/>
              </a:rPr>
              <a:t>is </a:t>
            </a:r>
            <a:r>
              <a:rPr dirty="0" sz="2350" spc="-175" b="1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2350" spc="-55" b="1">
                <a:solidFill>
                  <a:srgbClr val="404037"/>
                </a:solidFill>
                <a:latin typeface="Verdana"/>
                <a:cs typeface="Verdana"/>
              </a:rPr>
              <a:t>JavaScript </a:t>
            </a:r>
            <a:r>
              <a:rPr dirty="0" sz="2350" spc="-110" b="1">
                <a:solidFill>
                  <a:srgbClr val="404037"/>
                </a:solidFill>
                <a:latin typeface="Verdana"/>
                <a:cs typeface="Verdana"/>
              </a:rPr>
              <a:t>runtime </a:t>
            </a:r>
            <a:r>
              <a:rPr dirty="0" sz="2350" spc="-75" b="1">
                <a:solidFill>
                  <a:srgbClr val="404037"/>
                </a:solidFill>
                <a:latin typeface="Verdana"/>
                <a:cs typeface="Verdana"/>
              </a:rPr>
              <a:t>built </a:t>
            </a:r>
            <a:r>
              <a:rPr dirty="0" sz="2350" spc="-105" b="1">
                <a:solidFill>
                  <a:srgbClr val="404037"/>
                </a:solidFill>
                <a:latin typeface="Verdana"/>
                <a:cs typeface="Verdana"/>
              </a:rPr>
              <a:t>on  </a:t>
            </a:r>
            <a:r>
              <a:rPr dirty="0" sz="2350" spc="-45" b="1">
                <a:solidFill>
                  <a:srgbClr val="404037"/>
                </a:solidFill>
                <a:latin typeface="Verdana"/>
                <a:cs typeface="Verdana"/>
              </a:rPr>
              <a:t>Chrome's </a:t>
            </a:r>
            <a:r>
              <a:rPr dirty="0" sz="2350" spc="-50" b="1">
                <a:solidFill>
                  <a:srgbClr val="404037"/>
                </a:solidFill>
                <a:latin typeface="Verdana"/>
                <a:cs typeface="Verdana"/>
              </a:rPr>
              <a:t>V8 </a:t>
            </a:r>
            <a:r>
              <a:rPr dirty="0" sz="2350" spc="-55" b="1">
                <a:solidFill>
                  <a:srgbClr val="404037"/>
                </a:solidFill>
                <a:latin typeface="Verdana"/>
                <a:cs typeface="Verdana"/>
              </a:rPr>
              <a:t>JavaScript </a:t>
            </a:r>
            <a:r>
              <a:rPr dirty="0" sz="2350" spc="-65" b="1">
                <a:solidFill>
                  <a:srgbClr val="404037"/>
                </a:solidFill>
                <a:latin typeface="Verdana"/>
                <a:cs typeface="Verdana"/>
              </a:rPr>
              <a:t>engine. </a:t>
            </a:r>
            <a:r>
              <a:rPr dirty="0" sz="2350" spc="25" b="1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2350" spc="-90" b="1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2350" spc="-5" b="1">
                <a:solidFill>
                  <a:srgbClr val="404037"/>
                </a:solidFill>
                <a:latin typeface="Verdana"/>
                <a:cs typeface="Verdana"/>
              </a:rPr>
              <a:t>also </a:t>
            </a:r>
            <a:r>
              <a:rPr dirty="0" sz="2350" spc="-30" b="1">
                <a:solidFill>
                  <a:srgbClr val="404037"/>
                </a:solidFill>
                <a:latin typeface="Verdana"/>
                <a:cs typeface="Verdana"/>
              </a:rPr>
              <a:t>use </a:t>
            </a:r>
            <a:r>
              <a:rPr dirty="0" sz="2350" spc="-60" b="1">
                <a:solidFill>
                  <a:srgbClr val="404037"/>
                </a:solidFill>
                <a:latin typeface="Verdana"/>
                <a:cs typeface="Verdana"/>
              </a:rPr>
              <a:t>its </a:t>
            </a:r>
            <a:r>
              <a:rPr dirty="0" sz="2350" spc="-50" b="1">
                <a:solidFill>
                  <a:srgbClr val="404037"/>
                </a:solidFill>
                <a:latin typeface="Verdana"/>
                <a:cs typeface="Verdana"/>
              </a:rPr>
              <a:t>open-  </a:t>
            </a:r>
            <a:r>
              <a:rPr dirty="0" sz="2350" spc="5" b="1">
                <a:solidFill>
                  <a:srgbClr val="404037"/>
                </a:solidFill>
                <a:latin typeface="Verdana"/>
                <a:cs typeface="Verdana"/>
              </a:rPr>
              <a:t>source </a:t>
            </a:r>
            <a:r>
              <a:rPr dirty="0" sz="2350" spc="-45" b="1">
                <a:solidFill>
                  <a:srgbClr val="404037"/>
                </a:solidFill>
                <a:latin typeface="Verdana"/>
                <a:cs typeface="Verdana"/>
              </a:rPr>
              <a:t>modules. </a:t>
            </a:r>
            <a:r>
              <a:rPr dirty="0" sz="2350" spc="-75" b="1">
                <a:solidFill>
                  <a:srgbClr val="404037"/>
                </a:solidFill>
                <a:latin typeface="Verdana"/>
                <a:cs typeface="Verdana"/>
              </a:rPr>
              <a:t>thanks </a:t>
            </a:r>
            <a:r>
              <a:rPr dirty="0" sz="2350" spc="-60" b="1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2350" spc="-65" b="1">
                <a:solidFill>
                  <a:srgbClr val="404037"/>
                </a:solidFill>
                <a:latin typeface="Verdana"/>
                <a:cs typeface="Verdana"/>
              </a:rPr>
              <a:t>azure </a:t>
            </a:r>
            <a:r>
              <a:rPr dirty="0" sz="2350" spc="-55" b="1">
                <a:solidFill>
                  <a:srgbClr val="404037"/>
                </a:solidFill>
                <a:latin typeface="Verdana"/>
                <a:cs typeface="Verdana"/>
              </a:rPr>
              <a:t>app </a:t>
            </a:r>
            <a:r>
              <a:rPr dirty="0" sz="2350" spc="10" b="1">
                <a:solidFill>
                  <a:srgbClr val="404037"/>
                </a:solidFill>
                <a:latin typeface="Verdana"/>
                <a:cs typeface="Verdana"/>
              </a:rPr>
              <a:t>services </a:t>
            </a:r>
            <a:r>
              <a:rPr dirty="0" sz="2350" spc="-114" b="1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2350" spc="-90" b="1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2350" spc="-20" b="1">
                <a:solidFill>
                  <a:srgbClr val="404037"/>
                </a:solidFill>
                <a:latin typeface="Verdana"/>
                <a:cs typeface="Verdana"/>
              </a:rPr>
              <a:t>be  </a:t>
            </a:r>
            <a:r>
              <a:rPr dirty="0" sz="2350" spc="-15" b="1">
                <a:solidFill>
                  <a:srgbClr val="404037"/>
                </a:solidFill>
                <a:latin typeface="Verdana"/>
                <a:cs typeface="Verdana"/>
              </a:rPr>
              <a:t>able </a:t>
            </a:r>
            <a:r>
              <a:rPr dirty="0" sz="2350" spc="-60" b="1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2350" spc="-5" b="1">
                <a:solidFill>
                  <a:srgbClr val="404037"/>
                </a:solidFill>
                <a:latin typeface="Verdana"/>
                <a:cs typeface="Verdana"/>
              </a:rPr>
              <a:t>deploy </a:t>
            </a:r>
            <a:r>
              <a:rPr dirty="0" sz="2350" spc="-135" b="1">
                <a:solidFill>
                  <a:srgbClr val="404037"/>
                </a:solidFill>
                <a:latin typeface="Verdana"/>
                <a:cs typeface="Verdana"/>
              </a:rPr>
              <a:t>it </a:t>
            </a:r>
            <a:r>
              <a:rPr dirty="0" sz="2350" spc="-105" b="1">
                <a:solidFill>
                  <a:srgbClr val="404037"/>
                </a:solidFill>
                <a:latin typeface="Verdana"/>
                <a:cs typeface="Verdana"/>
              </a:rPr>
              <a:t>on </a:t>
            </a:r>
            <a:r>
              <a:rPr dirty="0" sz="2350" spc="-65" b="1">
                <a:solidFill>
                  <a:srgbClr val="404037"/>
                </a:solidFill>
                <a:latin typeface="Verdana"/>
                <a:cs typeface="Verdana"/>
              </a:rPr>
              <a:t>azure </a:t>
            </a:r>
            <a:r>
              <a:rPr dirty="0" sz="2350" spc="-145" b="1">
                <a:solidFill>
                  <a:srgbClr val="404037"/>
                </a:solidFill>
                <a:latin typeface="Verdana"/>
                <a:cs typeface="Verdana"/>
              </a:rPr>
              <a:t>with </a:t>
            </a:r>
            <a:r>
              <a:rPr dirty="0" sz="2350" spc="20" b="1">
                <a:solidFill>
                  <a:srgbClr val="404037"/>
                </a:solidFill>
                <a:latin typeface="Verdana"/>
                <a:cs typeface="Verdana"/>
              </a:rPr>
              <a:t>ease </a:t>
            </a:r>
            <a:r>
              <a:rPr dirty="0" sz="2350" spc="-45" b="1">
                <a:solidFill>
                  <a:srgbClr val="404037"/>
                </a:solidFill>
                <a:latin typeface="Verdana"/>
                <a:cs typeface="Verdana"/>
              </a:rPr>
              <a:t>as </a:t>
            </a:r>
            <a:r>
              <a:rPr dirty="0" sz="2350" spc="-135" b="1">
                <a:solidFill>
                  <a:srgbClr val="404037"/>
                </a:solidFill>
                <a:latin typeface="Verdana"/>
                <a:cs typeface="Verdana"/>
              </a:rPr>
              <a:t>it </a:t>
            </a:r>
            <a:r>
              <a:rPr dirty="0" sz="2350" spc="-70" b="1">
                <a:solidFill>
                  <a:srgbClr val="404037"/>
                </a:solidFill>
                <a:latin typeface="Verdana"/>
                <a:cs typeface="Verdana"/>
              </a:rPr>
              <a:t>has </a:t>
            </a:r>
            <a:r>
              <a:rPr dirty="0" sz="2350" spc="-145" b="1">
                <a:solidFill>
                  <a:srgbClr val="404037"/>
                </a:solidFill>
                <a:latin typeface="Verdana"/>
                <a:cs typeface="Verdana"/>
              </a:rPr>
              <a:t>many</a:t>
            </a:r>
            <a:r>
              <a:rPr dirty="0" sz="2350" spc="95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350" spc="-80" b="1">
                <a:solidFill>
                  <a:srgbClr val="404037"/>
                </a:solidFill>
                <a:latin typeface="Verdana"/>
                <a:cs typeface="Verdana"/>
              </a:rPr>
              <a:t>pre-</a:t>
            </a:r>
            <a:endParaRPr sz="2350">
              <a:latin typeface="Verdana"/>
              <a:cs typeface="Verdana"/>
            </a:endParaRPr>
          </a:p>
          <a:p>
            <a:pPr marL="455930">
              <a:lnSpc>
                <a:spcPct val="100000"/>
              </a:lnSpc>
              <a:spcBef>
                <a:spcPts val="150"/>
              </a:spcBef>
            </a:pPr>
            <a:r>
              <a:rPr dirty="0" sz="2350" spc="-75" b="1">
                <a:solidFill>
                  <a:srgbClr val="404037"/>
                </a:solidFill>
                <a:latin typeface="Verdana"/>
                <a:cs typeface="Verdana"/>
              </a:rPr>
              <a:t>built</a:t>
            </a:r>
            <a:r>
              <a:rPr dirty="0" sz="2350" spc="105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350" spc="-40" b="1">
                <a:solidFill>
                  <a:srgbClr val="404037"/>
                </a:solidFill>
                <a:latin typeface="Verdana"/>
                <a:cs typeface="Verdana"/>
              </a:rPr>
              <a:t>functionalities.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42662" y="8466925"/>
            <a:ext cx="692785" cy="778510"/>
          </a:xfrm>
          <a:custGeom>
            <a:avLst/>
            <a:gdLst/>
            <a:ahLst/>
            <a:cxnLst/>
            <a:rect l="l" t="t" r="r" b="b"/>
            <a:pathLst>
              <a:path w="692784" h="778509">
                <a:moveTo>
                  <a:pt x="171036" y="666182"/>
                </a:moveTo>
                <a:lnTo>
                  <a:pt x="128074" y="658888"/>
                </a:lnTo>
                <a:lnTo>
                  <a:pt x="29827" y="605634"/>
                </a:lnTo>
                <a:lnTo>
                  <a:pt x="2051" y="569165"/>
                </a:lnTo>
                <a:lnTo>
                  <a:pt x="0" y="224304"/>
                </a:lnTo>
                <a:lnTo>
                  <a:pt x="2051" y="208632"/>
                </a:lnTo>
                <a:lnTo>
                  <a:pt x="29827" y="172165"/>
                </a:lnTo>
                <a:lnTo>
                  <a:pt x="316491" y="7271"/>
                </a:lnTo>
                <a:lnTo>
                  <a:pt x="346318" y="0"/>
                </a:lnTo>
                <a:lnTo>
                  <a:pt x="346428" y="151"/>
                </a:lnTo>
                <a:lnTo>
                  <a:pt x="354272" y="569"/>
                </a:lnTo>
                <a:lnTo>
                  <a:pt x="361925" y="1872"/>
                </a:lnTo>
                <a:lnTo>
                  <a:pt x="369287" y="4132"/>
                </a:lnTo>
                <a:lnTo>
                  <a:pt x="376255" y="7423"/>
                </a:lnTo>
                <a:lnTo>
                  <a:pt x="451415" y="50656"/>
                </a:lnTo>
                <a:lnTo>
                  <a:pt x="344829" y="50656"/>
                </a:lnTo>
                <a:lnTo>
                  <a:pt x="53309" y="218069"/>
                </a:lnTo>
                <a:lnTo>
                  <a:pt x="51278" y="221153"/>
                </a:lnTo>
                <a:lnTo>
                  <a:pt x="51277" y="556713"/>
                </a:lnTo>
                <a:lnTo>
                  <a:pt x="53335" y="559350"/>
                </a:lnTo>
                <a:lnTo>
                  <a:pt x="56084" y="560842"/>
                </a:lnTo>
                <a:lnTo>
                  <a:pt x="133908" y="606308"/>
                </a:lnTo>
                <a:lnTo>
                  <a:pt x="162605" y="614230"/>
                </a:lnTo>
                <a:lnTo>
                  <a:pt x="250076" y="614230"/>
                </a:lnTo>
                <a:lnTo>
                  <a:pt x="249983" y="614852"/>
                </a:lnTo>
                <a:lnTo>
                  <a:pt x="233526" y="642836"/>
                </a:lnTo>
                <a:lnTo>
                  <a:pt x="206971" y="660212"/>
                </a:lnTo>
                <a:lnTo>
                  <a:pt x="171036" y="666182"/>
                </a:lnTo>
                <a:close/>
              </a:path>
              <a:path w="692784" h="778509">
                <a:moveTo>
                  <a:pt x="451067" y="727210"/>
                </a:moveTo>
                <a:lnTo>
                  <a:pt x="348137" y="727210"/>
                </a:lnTo>
                <a:lnTo>
                  <a:pt x="640021" y="559932"/>
                </a:lnTo>
                <a:lnTo>
                  <a:pt x="641603" y="556713"/>
                </a:lnTo>
                <a:lnTo>
                  <a:pt x="641603" y="221153"/>
                </a:lnTo>
                <a:lnTo>
                  <a:pt x="639454" y="218120"/>
                </a:lnTo>
                <a:lnTo>
                  <a:pt x="636730" y="216494"/>
                </a:lnTo>
                <a:lnTo>
                  <a:pt x="348018" y="50656"/>
                </a:lnTo>
                <a:lnTo>
                  <a:pt x="451415" y="50656"/>
                </a:lnTo>
                <a:lnTo>
                  <a:pt x="662920" y="172317"/>
                </a:lnTo>
                <a:lnTo>
                  <a:pt x="690695" y="208790"/>
                </a:lnTo>
                <a:lnTo>
                  <a:pt x="692747" y="553654"/>
                </a:lnTo>
                <a:lnTo>
                  <a:pt x="690695" y="569306"/>
                </a:lnTo>
                <a:lnTo>
                  <a:pt x="684790" y="583704"/>
                </a:lnTo>
                <a:lnTo>
                  <a:pt x="675406" y="596110"/>
                </a:lnTo>
                <a:lnTo>
                  <a:pt x="662920" y="605785"/>
                </a:lnTo>
                <a:lnTo>
                  <a:pt x="451067" y="727210"/>
                </a:lnTo>
                <a:close/>
              </a:path>
              <a:path w="692784" h="778509">
                <a:moveTo>
                  <a:pt x="562038" y="501363"/>
                </a:moveTo>
                <a:lnTo>
                  <a:pt x="434581" y="501363"/>
                </a:lnTo>
                <a:lnTo>
                  <a:pt x="473432" y="498742"/>
                </a:lnTo>
                <a:lnTo>
                  <a:pt x="500105" y="490584"/>
                </a:lnTo>
                <a:lnTo>
                  <a:pt x="515471" y="476449"/>
                </a:lnTo>
                <a:lnTo>
                  <a:pt x="520400" y="455898"/>
                </a:lnTo>
                <a:lnTo>
                  <a:pt x="517793" y="442989"/>
                </a:lnTo>
                <a:lnTo>
                  <a:pt x="505029" y="431821"/>
                </a:lnTo>
                <a:lnTo>
                  <a:pt x="474691" y="422384"/>
                </a:lnTo>
                <a:lnTo>
                  <a:pt x="419363" y="414670"/>
                </a:lnTo>
                <a:lnTo>
                  <a:pt x="366528" y="406543"/>
                </a:lnTo>
                <a:lnTo>
                  <a:pt x="326682" y="391511"/>
                </a:lnTo>
                <a:lnTo>
                  <a:pt x="301527" y="366236"/>
                </a:lnTo>
                <a:lnTo>
                  <a:pt x="292763" y="327378"/>
                </a:lnTo>
                <a:lnTo>
                  <a:pt x="301635" y="288705"/>
                </a:lnTo>
                <a:lnTo>
                  <a:pt x="327274" y="259728"/>
                </a:lnTo>
                <a:lnTo>
                  <a:pt x="368220" y="241539"/>
                </a:lnTo>
                <a:lnTo>
                  <a:pt x="423009" y="235233"/>
                </a:lnTo>
                <a:lnTo>
                  <a:pt x="483273" y="241254"/>
                </a:lnTo>
                <a:lnTo>
                  <a:pt x="526790" y="259695"/>
                </a:lnTo>
                <a:lnTo>
                  <a:pt x="549401" y="285442"/>
                </a:lnTo>
                <a:lnTo>
                  <a:pt x="422933" y="285442"/>
                </a:lnTo>
                <a:lnTo>
                  <a:pt x="383742" y="289288"/>
                </a:lnTo>
                <a:lnTo>
                  <a:pt x="361722" y="299033"/>
                </a:lnTo>
                <a:lnTo>
                  <a:pt x="352049" y="311989"/>
                </a:lnTo>
                <a:lnTo>
                  <a:pt x="349896" y="325465"/>
                </a:lnTo>
                <a:lnTo>
                  <a:pt x="352622" y="338529"/>
                </a:lnTo>
                <a:lnTo>
                  <a:pt x="365279" y="347921"/>
                </a:lnTo>
                <a:lnTo>
                  <a:pt x="394591" y="355634"/>
                </a:lnTo>
                <a:lnTo>
                  <a:pt x="447278" y="363660"/>
                </a:lnTo>
                <a:lnTo>
                  <a:pt x="504748" y="373926"/>
                </a:lnTo>
                <a:lnTo>
                  <a:pt x="545395" y="389812"/>
                </a:lnTo>
                <a:lnTo>
                  <a:pt x="569546" y="415056"/>
                </a:lnTo>
                <a:lnTo>
                  <a:pt x="577524" y="453395"/>
                </a:lnTo>
                <a:lnTo>
                  <a:pt x="567932" y="494893"/>
                </a:lnTo>
                <a:lnTo>
                  <a:pt x="562038" y="501363"/>
                </a:lnTo>
                <a:close/>
              </a:path>
              <a:path w="692784" h="778509">
                <a:moveTo>
                  <a:pt x="250076" y="614230"/>
                </a:moveTo>
                <a:lnTo>
                  <a:pt x="162605" y="614230"/>
                </a:lnTo>
                <a:lnTo>
                  <a:pt x="184251" y="609109"/>
                </a:lnTo>
                <a:lnTo>
                  <a:pt x="197919" y="595312"/>
                </a:lnTo>
                <a:lnTo>
                  <a:pt x="202681" y="577205"/>
                </a:lnTo>
                <a:lnTo>
                  <a:pt x="202779" y="247669"/>
                </a:lnTo>
                <a:lnTo>
                  <a:pt x="206598" y="244383"/>
                </a:lnTo>
                <a:lnTo>
                  <a:pt x="251635" y="244383"/>
                </a:lnTo>
                <a:lnTo>
                  <a:pt x="255627" y="247669"/>
                </a:lnTo>
                <a:lnTo>
                  <a:pt x="255606" y="577205"/>
                </a:lnTo>
                <a:lnTo>
                  <a:pt x="250076" y="614230"/>
                </a:lnTo>
                <a:close/>
              </a:path>
              <a:path w="692784" h="778509">
                <a:moveTo>
                  <a:pt x="559819" y="344322"/>
                </a:moveTo>
                <a:lnTo>
                  <a:pt x="516466" y="344322"/>
                </a:lnTo>
                <a:lnTo>
                  <a:pt x="513184" y="341289"/>
                </a:lnTo>
                <a:lnTo>
                  <a:pt x="512406" y="337582"/>
                </a:lnTo>
                <a:lnTo>
                  <a:pt x="502935" y="312771"/>
                </a:lnTo>
                <a:lnTo>
                  <a:pt x="486382" y="296699"/>
                </a:lnTo>
                <a:lnTo>
                  <a:pt x="460472" y="288034"/>
                </a:lnTo>
                <a:lnTo>
                  <a:pt x="422933" y="285442"/>
                </a:lnTo>
                <a:lnTo>
                  <a:pt x="549401" y="285442"/>
                </a:lnTo>
                <a:lnTo>
                  <a:pt x="554187" y="290892"/>
                </a:lnTo>
                <a:lnTo>
                  <a:pt x="566062" y="335222"/>
                </a:lnTo>
                <a:lnTo>
                  <a:pt x="566282" y="337582"/>
                </a:lnTo>
                <a:lnTo>
                  <a:pt x="565182" y="339545"/>
                </a:lnTo>
                <a:lnTo>
                  <a:pt x="563626" y="341289"/>
                </a:lnTo>
                <a:lnTo>
                  <a:pt x="562036" y="342924"/>
                </a:lnTo>
                <a:lnTo>
                  <a:pt x="559819" y="344322"/>
                </a:lnTo>
                <a:close/>
              </a:path>
              <a:path w="692784" h="778509">
                <a:moveTo>
                  <a:pt x="434497" y="551000"/>
                </a:moveTo>
                <a:lnTo>
                  <a:pt x="370614" y="544706"/>
                </a:lnTo>
                <a:lnTo>
                  <a:pt x="327014" y="527923"/>
                </a:lnTo>
                <a:lnTo>
                  <a:pt x="286674" y="475483"/>
                </a:lnTo>
                <a:lnTo>
                  <a:pt x="282942" y="446124"/>
                </a:lnTo>
                <a:lnTo>
                  <a:pt x="282993" y="443798"/>
                </a:lnTo>
                <a:lnTo>
                  <a:pt x="283847" y="441818"/>
                </a:lnTo>
                <a:lnTo>
                  <a:pt x="287138" y="438540"/>
                </a:lnTo>
                <a:lnTo>
                  <a:pt x="289126" y="437689"/>
                </a:lnTo>
                <a:lnTo>
                  <a:pt x="291460" y="437639"/>
                </a:lnTo>
                <a:lnTo>
                  <a:pt x="332817" y="437639"/>
                </a:lnTo>
                <a:lnTo>
                  <a:pt x="335930" y="440883"/>
                </a:lnTo>
                <a:lnTo>
                  <a:pt x="336590" y="444910"/>
                </a:lnTo>
                <a:lnTo>
                  <a:pt x="343599" y="469599"/>
                </a:lnTo>
                <a:lnTo>
                  <a:pt x="359266" y="487242"/>
                </a:lnTo>
                <a:lnTo>
                  <a:pt x="388093" y="497832"/>
                </a:lnTo>
                <a:lnTo>
                  <a:pt x="434581" y="501363"/>
                </a:lnTo>
                <a:lnTo>
                  <a:pt x="562038" y="501363"/>
                </a:lnTo>
                <a:lnTo>
                  <a:pt x="540026" y="525529"/>
                </a:lnTo>
                <a:lnTo>
                  <a:pt x="495112" y="544499"/>
                </a:lnTo>
                <a:lnTo>
                  <a:pt x="434497" y="551000"/>
                </a:lnTo>
                <a:close/>
              </a:path>
              <a:path w="692784" h="778509">
                <a:moveTo>
                  <a:pt x="346428" y="777968"/>
                </a:moveTo>
                <a:lnTo>
                  <a:pt x="220437" y="713636"/>
                </a:lnTo>
                <a:lnTo>
                  <a:pt x="212104" y="705190"/>
                </a:lnTo>
                <a:lnTo>
                  <a:pt x="214393" y="702964"/>
                </a:lnTo>
                <a:lnTo>
                  <a:pt x="218001" y="701503"/>
                </a:lnTo>
                <a:lnTo>
                  <a:pt x="229934" y="697306"/>
                </a:lnTo>
                <a:lnTo>
                  <a:pt x="239130" y="693637"/>
                </a:lnTo>
                <a:lnTo>
                  <a:pt x="248563" y="689052"/>
                </a:lnTo>
                <a:lnTo>
                  <a:pt x="263325" y="680927"/>
                </a:lnTo>
                <a:lnTo>
                  <a:pt x="266311" y="680826"/>
                </a:lnTo>
                <a:lnTo>
                  <a:pt x="268511" y="682107"/>
                </a:lnTo>
                <a:lnTo>
                  <a:pt x="342156" y="725753"/>
                </a:lnTo>
                <a:lnTo>
                  <a:pt x="344753" y="727210"/>
                </a:lnTo>
                <a:lnTo>
                  <a:pt x="451067" y="727210"/>
                </a:lnTo>
                <a:lnTo>
                  <a:pt x="376255" y="770089"/>
                </a:lnTo>
                <a:lnTo>
                  <a:pt x="369223" y="773578"/>
                </a:lnTo>
                <a:lnTo>
                  <a:pt x="361887" y="776035"/>
                </a:lnTo>
                <a:lnTo>
                  <a:pt x="354279" y="777489"/>
                </a:lnTo>
                <a:lnTo>
                  <a:pt x="346428" y="777968"/>
                </a:lnTo>
                <a:close/>
              </a:path>
            </a:pathLst>
          </a:custGeom>
          <a:solidFill>
            <a:srgbClr val="82CC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3511527" y="8035301"/>
            <a:ext cx="3406140" cy="1216660"/>
            <a:chOff x="13511527" y="8035301"/>
            <a:chExt cx="3406140" cy="1216660"/>
          </a:xfrm>
        </p:grpSpPr>
        <p:sp>
          <p:nvSpPr>
            <p:cNvPr id="13" name="object 13"/>
            <p:cNvSpPr/>
            <p:nvPr/>
          </p:nvSpPr>
          <p:spPr>
            <a:xfrm>
              <a:off x="13511527" y="8035301"/>
              <a:ext cx="3406140" cy="1216660"/>
            </a:xfrm>
            <a:custGeom>
              <a:avLst/>
              <a:gdLst/>
              <a:ahLst/>
              <a:cxnLst/>
              <a:rect l="l" t="t" r="r" b="b"/>
              <a:pathLst>
                <a:path w="3406140" h="1216659">
                  <a:moveTo>
                    <a:pt x="2500913" y="495428"/>
                  </a:moveTo>
                  <a:lnTo>
                    <a:pt x="2263523" y="495428"/>
                  </a:lnTo>
                  <a:lnTo>
                    <a:pt x="2271745" y="490671"/>
                  </a:lnTo>
                  <a:lnTo>
                    <a:pt x="2273877" y="486593"/>
                  </a:lnTo>
                  <a:lnTo>
                    <a:pt x="2273911" y="11283"/>
                  </a:lnTo>
                  <a:lnTo>
                    <a:pt x="2292132" y="75"/>
                  </a:lnTo>
                  <a:lnTo>
                    <a:pt x="2482049" y="102534"/>
                  </a:lnTo>
                  <a:lnTo>
                    <a:pt x="2500913" y="134662"/>
                  </a:lnTo>
                  <a:lnTo>
                    <a:pt x="2500913" y="495428"/>
                  </a:lnTo>
                  <a:close/>
                </a:path>
                <a:path w="3406140" h="1216659">
                  <a:moveTo>
                    <a:pt x="2167207" y="1216239"/>
                  </a:moveTo>
                  <a:lnTo>
                    <a:pt x="2154154" y="1216239"/>
                  </a:lnTo>
                  <a:lnTo>
                    <a:pt x="2148063" y="1214604"/>
                  </a:lnTo>
                  <a:lnTo>
                    <a:pt x="1833052" y="1033499"/>
                  </a:lnTo>
                  <a:lnTo>
                    <a:pt x="1828594" y="1029058"/>
                  </a:lnTo>
                  <a:lnTo>
                    <a:pt x="1822064" y="1017793"/>
                  </a:lnTo>
                  <a:lnTo>
                    <a:pt x="1820440" y="1011726"/>
                  </a:lnTo>
                  <a:lnTo>
                    <a:pt x="1820448" y="656029"/>
                  </a:lnTo>
                  <a:lnTo>
                    <a:pt x="2148055" y="446054"/>
                  </a:lnTo>
                  <a:lnTo>
                    <a:pt x="2154137" y="444426"/>
                  </a:lnTo>
                  <a:lnTo>
                    <a:pt x="2167190" y="444426"/>
                  </a:lnTo>
                  <a:lnTo>
                    <a:pt x="2173272" y="446054"/>
                  </a:lnTo>
                  <a:lnTo>
                    <a:pt x="2259268" y="495428"/>
                  </a:lnTo>
                  <a:lnTo>
                    <a:pt x="2500913" y="495428"/>
                  </a:lnTo>
                  <a:lnTo>
                    <a:pt x="2500913" y="700897"/>
                  </a:lnTo>
                  <a:lnTo>
                    <a:pt x="2159407" y="700905"/>
                  </a:lnTo>
                  <a:lnTo>
                    <a:pt x="2157817" y="700947"/>
                  </a:lnTo>
                  <a:lnTo>
                    <a:pt x="2156565" y="701334"/>
                  </a:lnTo>
                  <a:lnTo>
                    <a:pt x="2048245" y="763804"/>
                  </a:lnTo>
                  <a:lnTo>
                    <a:pt x="2046215" y="766761"/>
                  </a:lnTo>
                  <a:lnTo>
                    <a:pt x="2046209" y="893301"/>
                  </a:lnTo>
                  <a:lnTo>
                    <a:pt x="2048251" y="896300"/>
                  </a:lnTo>
                  <a:lnTo>
                    <a:pt x="2155144" y="957936"/>
                  </a:lnTo>
                  <a:lnTo>
                    <a:pt x="2157986" y="959536"/>
                  </a:lnTo>
                  <a:lnTo>
                    <a:pt x="2500913" y="959536"/>
                  </a:lnTo>
                  <a:lnTo>
                    <a:pt x="2500921" y="1011726"/>
                  </a:lnTo>
                  <a:lnTo>
                    <a:pt x="2499297" y="1017793"/>
                  </a:lnTo>
                  <a:lnTo>
                    <a:pt x="2492766" y="1029058"/>
                  </a:lnTo>
                  <a:lnTo>
                    <a:pt x="2488308" y="1033499"/>
                  </a:lnTo>
                  <a:lnTo>
                    <a:pt x="2173297" y="1214604"/>
                  </a:lnTo>
                  <a:lnTo>
                    <a:pt x="2167207" y="1216239"/>
                  </a:lnTo>
                  <a:close/>
                </a:path>
                <a:path w="3406140" h="1216659">
                  <a:moveTo>
                    <a:pt x="2500913" y="959536"/>
                  </a:moveTo>
                  <a:lnTo>
                    <a:pt x="2161446" y="959536"/>
                  </a:lnTo>
                  <a:lnTo>
                    <a:pt x="2164280" y="957936"/>
                  </a:lnTo>
                  <a:lnTo>
                    <a:pt x="2271201" y="896292"/>
                  </a:lnTo>
                  <a:lnTo>
                    <a:pt x="2273225" y="893301"/>
                  </a:lnTo>
                  <a:lnTo>
                    <a:pt x="2273225" y="766761"/>
                  </a:lnTo>
                  <a:lnTo>
                    <a:pt x="2271178" y="763753"/>
                  </a:lnTo>
                  <a:lnTo>
                    <a:pt x="2164280" y="702110"/>
                  </a:lnTo>
                  <a:lnTo>
                    <a:pt x="2162757" y="701299"/>
                  </a:lnTo>
                  <a:lnTo>
                    <a:pt x="2161133" y="700897"/>
                  </a:lnTo>
                  <a:lnTo>
                    <a:pt x="2500913" y="700897"/>
                  </a:lnTo>
                  <a:lnTo>
                    <a:pt x="2500913" y="959536"/>
                  </a:lnTo>
                  <a:close/>
                </a:path>
                <a:path w="3406140" h="1216659">
                  <a:moveTo>
                    <a:pt x="22400" y="1134087"/>
                  </a:moveTo>
                  <a:lnTo>
                    <a:pt x="15404" y="1134087"/>
                  </a:lnTo>
                  <a:lnTo>
                    <a:pt x="9670" y="1130666"/>
                  </a:lnTo>
                  <a:lnTo>
                    <a:pt x="4009" y="1127531"/>
                  </a:lnTo>
                  <a:lnTo>
                    <a:pt x="626" y="1121481"/>
                  </a:lnTo>
                  <a:lnTo>
                    <a:pt x="0" y="639778"/>
                  </a:lnTo>
                  <a:lnTo>
                    <a:pt x="1611" y="633747"/>
                  </a:lnTo>
                  <a:lnTo>
                    <a:pt x="8138" y="622478"/>
                  </a:lnTo>
                  <a:lnTo>
                    <a:pt x="12600" y="618041"/>
                  </a:lnTo>
                  <a:lnTo>
                    <a:pt x="321964" y="440209"/>
                  </a:lnTo>
                  <a:lnTo>
                    <a:pt x="327167" y="437200"/>
                  </a:lnTo>
                  <a:lnTo>
                    <a:pt x="332606" y="436198"/>
                  </a:lnTo>
                  <a:lnTo>
                    <a:pt x="338400" y="435962"/>
                  </a:lnTo>
                  <a:lnTo>
                    <a:pt x="342055" y="435987"/>
                  </a:lnTo>
                  <a:lnTo>
                    <a:pt x="347892" y="436223"/>
                  </a:lnTo>
                  <a:lnTo>
                    <a:pt x="353356" y="437234"/>
                  </a:lnTo>
                  <a:lnTo>
                    <a:pt x="358491" y="440234"/>
                  </a:lnTo>
                  <a:lnTo>
                    <a:pt x="667868" y="617994"/>
                  </a:lnTo>
                  <a:lnTo>
                    <a:pt x="672338" y="622427"/>
                  </a:lnTo>
                  <a:lnTo>
                    <a:pt x="678881" y="633747"/>
                  </a:lnTo>
                  <a:lnTo>
                    <a:pt x="680484" y="639778"/>
                  </a:lnTo>
                  <a:lnTo>
                    <a:pt x="680383" y="696602"/>
                  </a:lnTo>
                  <a:lnTo>
                    <a:pt x="333726" y="696608"/>
                  </a:lnTo>
                  <a:lnTo>
                    <a:pt x="327640" y="698226"/>
                  </a:lnTo>
                  <a:lnTo>
                    <a:pt x="245307" y="745747"/>
                  </a:lnTo>
                  <a:lnTo>
                    <a:pt x="227035" y="996138"/>
                  </a:lnTo>
                  <a:lnTo>
                    <a:pt x="225694" y="1005603"/>
                  </a:lnTo>
                  <a:lnTo>
                    <a:pt x="221886" y="1014246"/>
                  </a:lnTo>
                  <a:lnTo>
                    <a:pt x="215937" y="1021713"/>
                  </a:lnTo>
                  <a:lnTo>
                    <a:pt x="208171" y="1027651"/>
                  </a:lnTo>
                  <a:lnTo>
                    <a:pt x="28016" y="1130716"/>
                  </a:lnTo>
                  <a:lnTo>
                    <a:pt x="22400" y="1134087"/>
                  </a:lnTo>
                  <a:close/>
                </a:path>
                <a:path w="3406140" h="1216659">
                  <a:moveTo>
                    <a:pt x="665094" y="1134036"/>
                  </a:moveTo>
                  <a:lnTo>
                    <a:pt x="658115" y="1134036"/>
                  </a:lnTo>
                  <a:lnTo>
                    <a:pt x="652447" y="1130666"/>
                  </a:lnTo>
                  <a:lnTo>
                    <a:pt x="472292" y="1027601"/>
                  </a:lnTo>
                  <a:lnTo>
                    <a:pt x="453428" y="777235"/>
                  </a:lnTo>
                  <a:lnTo>
                    <a:pt x="452174" y="767720"/>
                  </a:lnTo>
                  <a:lnTo>
                    <a:pt x="352872" y="698220"/>
                  </a:lnTo>
                  <a:lnTo>
                    <a:pt x="346784" y="696602"/>
                  </a:lnTo>
                  <a:lnTo>
                    <a:pt x="680383" y="696602"/>
                  </a:lnTo>
                  <a:lnTo>
                    <a:pt x="679838" y="1121422"/>
                  </a:lnTo>
                  <a:lnTo>
                    <a:pt x="676285" y="1127464"/>
                  </a:lnTo>
                  <a:lnTo>
                    <a:pt x="670618" y="1130716"/>
                  </a:lnTo>
                  <a:lnTo>
                    <a:pt x="665094" y="1134036"/>
                  </a:lnTo>
                  <a:close/>
                </a:path>
                <a:path w="3406140" h="1216659">
                  <a:moveTo>
                    <a:pt x="340253" y="696641"/>
                  </a:moveTo>
                  <a:lnTo>
                    <a:pt x="333726" y="696608"/>
                  </a:lnTo>
                  <a:lnTo>
                    <a:pt x="345790" y="696608"/>
                  </a:lnTo>
                  <a:lnTo>
                    <a:pt x="340253" y="696641"/>
                  </a:lnTo>
                  <a:close/>
                </a:path>
                <a:path w="3406140" h="1216659">
                  <a:moveTo>
                    <a:pt x="3074345" y="440209"/>
                  </a:moveTo>
                  <a:lnTo>
                    <a:pt x="3067500" y="440209"/>
                  </a:lnTo>
                  <a:lnTo>
                    <a:pt x="3067669" y="440192"/>
                  </a:lnTo>
                  <a:lnTo>
                    <a:pt x="3074199" y="440170"/>
                  </a:lnTo>
                  <a:lnTo>
                    <a:pt x="3074345" y="440209"/>
                  </a:lnTo>
                  <a:close/>
                </a:path>
                <a:path w="3406140" h="1216659">
                  <a:moveTo>
                    <a:pt x="3065315" y="1207919"/>
                  </a:moveTo>
                  <a:lnTo>
                    <a:pt x="2746119" y="1031881"/>
                  </a:lnTo>
                  <a:lnTo>
                    <a:pt x="2727255" y="1000368"/>
                  </a:lnTo>
                  <a:lnTo>
                    <a:pt x="2727255" y="651175"/>
                  </a:lnTo>
                  <a:lnTo>
                    <a:pt x="3054887" y="441809"/>
                  </a:lnTo>
                  <a:lnTo>
                    <a:pt x="3060978" y="440191"/>
                  </a:lnTo>
                  <a:lnTo>
                    <a:pt x="3074345" y="440209"/>
                  </a:lnTo>
                  <a:lnTo>
                    <a:pt x="3080318" y="441809"/>
                  </a:lnTo>
                  <a:lnTo>
                    <a:pt x="3387844" y="619662"/>
                  </a:lnTo>
                  <a:lnTo>
                    <a:pt x="3393465" y="622898"/>
                  </a:lnTo>
                  <a:lnTo>
                    <a:pt x="3397923" y="627339"/>
                  </a:lnTo>
                  <a:lnTo>
                    <a:pt x="3404446" y="638600"/>
                  </a:lnTo>
                  <a:lnTo>
                    <a:pt x="3406078" y="644666"/>
                  </a:lnTo>
                  <a:lnTo>
                    <a:pt x="3406078" y="697012"/>
                  </a:lnTo>
                  <a:lnTo>
                    <a:pt x="3061536" y="697012"/>
                  </a:lnTo>
                  <a:lnTo>
                    <a:pt x="2955272" y="758083"/>
                  </a:lnTo>
                  <a:lnTo>
                    <a:pt x="2951211" y="764065"/>
                  </a:lnTo>
                  <a:lnTo>
                    <a:pt x="2951211" y="886324"/>
                  </a:lnTo>
                  <a:lnTo>
                    <a:pt x="2955221" y="892905"/>
                  </a:lnTo>
                  <a:lnTo>
                    <a:pt x="3272212" y="1074027"/>
                  </a:lnTo>
                  <a:lnTo>
                    <a:pt x="3275638" y="1079942"/>
                  </a:lnTo>
                  <a:lnTo>
                    <a:pt x="3275604" y="1093086"/>
                  </a:lnTo>
                  <a:lnTo>
                    <a:pt x="3271687" y="1099069"/>
                  </a:lnTo>
                  <a:lnTo>
                    <a:pt x="3083301" y="1203516"/>
                  </a:lnTo>
                  <a:lnTo>
                    <a:pt x="3074526" y="1206932"/>
                  </a:lnTo>
                  <a:lnTo>
                    <a:pt x="3065315" y="1207919"/>
                  </a:lnTo>
                  <a:close/>
                </a:path>
                <a:path w="3406140" h="1216659">
                  <a:moveTo>
                    <a:pt x="3200165" y="875716"/>
                  </a:moveTo>
                  <a:lnTo>
                    <a:pt x="3178352" y="766938"/>
                  </a:lnTo>
                  <a:lnTo>
                    <a:pt x="3177647" y="764301"/>
                  </a:lnTo>
                  <a:lnTo>
                    <a:pt x="3174381" y="758668"/>
                  </a:lnTo>
                  <a:lnTo>
                    <a:pt x="3172157" y="756450"/>
                  </a:lnTo>
                  <a:lnTo>
                    <a:pt x="3068472" y="697012"/>
                  </a:lnTo>
                  <a:lnTo>
                    <a:pt x="3406078" y="697012"/>
                  </a:lnTo>
                  <a:lnTo>
                    <a:pt x="3406078" y="735425"/>
                  </a:lnTo>
                  <a:lnTo>
                    <a:pt x="3404811" y="744915"/>
                  </a:lnTo>
                  <a:lnTo>
                    <a:pt x="3401177" y="753605"/>
                  </a:lnTo>
                  <a:lnTo>
                    <a:pt x="3395426" y="761084"/>
                  </a:lnTo>
                  <a:lnTo>
                    <a:pt x="3387806" y="766938"/>
                  </a:lnTo>
                  <a:lnTo>
                    <a:pt x="3200165" y="875716"/>
                  </a:lnTo>
                  <a:close/>
                </a:path>
              </a:pathLst>
            </a:custGeom>
            <a:solidFill>
              <a:srgbClr val="4040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421996" y="8473671"/>
              <a:ext cx="2221865" cy="771525"/>
            </a:xfrm>
            <a:custGeom>
              <a:avLst/>
              <a:gdLst/>
              <a:ahLst/>
              <a:cxnLst/>
              <a:rect l="l" t="t" r="r" b="b"/>
              <a:pathLst>
                <a:path w="2221865" h="771525">
                  <a:moveTo>
                    <a:pt x="346766" y="771187"/>
                  </a:moveTo>
                  <a:lnTo>
                    <a:pt x="333714" y="771187"/>
                  </a:lnTo>
                  <a:lnTo>
                    <a:pt x="327623" y="769553"/>
                  </a:lnTo>
                  <a:lnTo>
                    <a:pt x="12604" y="588447"/>
                  </a:lnTo>
                  <a:lnTo>
                    <a:pt x="8141" y="584007"/>
                  </a:lnTo>
                  <a:lnTo>
                    <a:pt x="1621" y="572741"/>
                  </a:lnTo>
                  <a:lnTo>
                    <a:pt x="0" y="566683"/>
                  </a:lnTo>
                  <a:lnTo>
                    <a:pt x="16" y="210986"/>
                  </a:lnTo>
                  <a:lnTo>
                    <a:pt x="327632" y="1617"/>
                  </a:lnTo>
                  <a:lnTo>
                    <a:pt x="333722" y="0"/>
                  </a:lnTo>
                  <a:lnTo>
                    <a:pt x="340253" y="10"/>
                  </a:lnTo>
                  <a:lnTo>
                    <a:pt x="346854" y="27"/>
                  </a:lnTo>
                  <a:lnTo>
                    <a:pt x="662201" y="178875"/>
                  </a:lnTo>
                  <a:lnTo>
                    <a:pt x="680479" y="566683"/>
                  </a:lnTo>
                  <a:lnTo>
                    <a:pt x="678852" y="572750"/>
                  </a:lnTo>
                  <a:lnTo>
                    <a:pt x="672318" y="584015"/>
                  </a:lnTo>
                  <a:lnTo>
                    <a:pt x="667854" y="588456"/>
                  </a:lnTo>
                  <a:lnTo>
                    <a:pt x="352857" y="769553"/>
                  </a:lnTo>
                  <a:lnTo>
                    <a:pt x="346766" y="771187"/>
                  </a:lnTo>
                  <a:close/>
                </a:path>
                <a:path w="2221865" h="771525">
                  <a:moveTo>
                    <a:pt x="346854" y="27"/>
                  </a:moveTo>
                  <a:lnTo>
                    <a:pt x="340219" y="27"/>
                  </a:lnTo>
                  <a:lnTo>
                    <a:pt x="346750" y="0"/>
                  </a:lnTo>
                  <a:close/>
                </a:path>
                <a:path w="2221865" h="771525">
                  <a:moveTo>
                    <a:pt x="2157241" y="459700"/>
                  </a:moveTo>
                  <a:lnTo>
                    <a:pt x="2155008" y="459700"/>
                  </a:lnTo>
                  <a:lnTo>
                    <a:pt x="2152783" y="458327"/>
                  </a:lnTo>
                  <a:lnTo>
                    <a:pt x="2092165" y="423722"/>
                  </a:lnTo>
                  <a:lnTo>
                    <a:pt x="2090702" y="421430"/>
                  </a:lnTo>
                  <a:lnTo>
                    <a:pt x="2090752" y="349510"/>
                  </a:lnTo>
                  <a:lnTo>
                    <a:pt x="2091970" y="347490"/>
                  </a:lnTo>
                  <a:lnTo>
                    <a:pt x="2094356" y="346170"/>
                  </a:lnTo>
                  <a:lnTo>
                    <a:pt x="2152783" y="312214"/>
                  </a:lnTo>
                  <a:lnTo>
                    <a:pt x="2153883" y="311624"/>
                  </a:lnTo>
                  <a:lnTo>
                    <a:pt x="2156438" y="311624"/>
                  </a:lnTo>
                  <a:lnTo>
                    <a:pt x="2157639" y="311616"/>
                  </a:lnTo>
                  <a:lnTo>
                    <a:pt x="2158383" y="311565"/>
                  </a:lnTo>
                  <a:lnTo>
                    <a:pt x="2220068" y="347426"/>
                  </a:lnTo>
                  <a:lnTo>
                    <a:pt x="2221548" y="349717"/>
                  </a:lnTo>
                  <a:lnTo>
                    <a:pt x="2221548" y="421430"/>
                  </a:lnTo>
                  <a:lnTo>
                    <a:pt x="2220059" y="423747"/>
                  </a:lnTo>
                  <a:lnTo>
                    <a:pt x="2159466" y="458327"/>
                  </a:lnTo>
                  <a:lnTo>
                    <a:pt x="2157241" y="459700"/>
                  </a:lnTo>
                  <a:close/>
                </a:path>
              </a:pathLst>
            </a:custGeom>
            <a:solidFill>
              <a:srgbClr val="82CC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8430406" y="7691857"/>
            <a:ext cx="4333846" cy="1794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17147" y="7467672"/>
            <a:ext cx="2552700" cy="1989455"/>
          </a:xfrm>
          <a:custGeom>
            <a:avLst/>
            <a:gdLst/>
            <a:ahLst/>
            <a:cxnLst/>
            <a:rect l="l" t="t" r="r" b="b"/>
            <a:pathLst>
              <a:path w="2552700" h="1989454">
                <a:moveTo>
                  <a:pt x="0" y="1808988"/>
                </a:moveTo>
                <a:lnTo>
                  <a:pt x="643451" y="724585"/>
                </a:lnTo>
                <a:lnTo>
                  <a:pt x="1510152" y="0"/>
                </a:lnTo>
                <a:lnTo>
                  <a:pt x="547728" y="1754138"/>
                </a:lnTo>
                <a:lnTo>
                  <a:pt x="0" y="1808988"/>
                </a:lnTo>
                <a:close/>
              </a:path>
              <a:path w="2552700" h="1989454">
                <a:moveTo>
                  <a:pt x="2552523" y="1988867"/>
                </a:moveTo>
                <a:lnTo>
                  <a:pt x="638212" y="1968854"/>
                </a:lnTo>
                <a:lnTo>
                  <a:pt x="1871926" y="1828957"/>
                </a:lnTo>
                <a:lnTo>
                  <a:pt x="1207059" y="1059394"/>
                </a:lnTo>
                <a:lnTo>
                  <a:pt x="1584608" y="299837"/>
                </a:lnTo>
                <a:lnTo>
                  <a:pt x="2552523" y="1988867"/>
                </a:lnTo>
                <a:close/>
              </a:path>
            </a:pathLst>
          </a:custGeom>
          <a:solidFill>
            <a:srgbClr val="035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8478" y="11"/>
            <a:ext cx="1630680" cy="1488440"/>
          </a:xfrm>
          <a:custGeom>
            <a:avLst/>
            <a:gdLst/>
            <a:ahLst/>
            <a:cxnLst/>
            <a:rect l="l" t="t" r="r" b="b"/>
            <a:pathLst>
              <a:path w="1630680" h="1488440">
                <a:moveTo>
                  <a:pt x="373405" y="0"/>
                </a:moveTo>
                <a:lnTo>
                  <a:pt x="15074" y="0"/>
                </a:lnTo>
                <a:lnTo>
                  <a:pt x="10731" y="44107"/>
                </a:lnTo>
                <a:lnTo>
                  <a:pt x="6616" y="96024"/>
                </a:lnTo>
                <a:lnTo>
                  <a:pt x="3479" y="148005"/>
                </a:lnTo>
                <a:lnTo>
                  <a:pt x="1333" y="200012"/>
                </a:lnTo>
                <a:lnTo>
                  <a:pt x="177" y="252056"/>
                </a:lnTo>
                <a:lnTo>
                  <a:pt x="0" y="304114"/>
                </a:lnTo>
                <a:lnTo>
                  <a:pt x="812" y="356158"/>
                </a:lnTo>
                <a:lnTo>
                  <a:pt x="2616" y="408190"/>
                </a:lnTo>
                <a:lnTo>
                  <a:pt x="373405" y="0"/>
                </a:lnTo>
                <a:close/>
              </a:path>
              <a:path w="1630680" h="1488440">
                <a:moveTo>
                  <a:pt x="1002106" y="0"/>
                </a:moveTo>
                <a:lnTo>
                  <a:pt x="530580" y="0"/>
                </a:lnTo>
                <a:lnTo>
                  <a:pt x="14643" y="567994"/>
                </a:lnTo>
                <a:lnTo>
                  <a:pt x="20815" y="622439"/>
                </a:lnTo>
                <a:lnTo>
                  <a:pt x="28028" y="676821"/>
                </a:lnTo>
                <a:lnTo>
                  <a:pt x="34175" y="717334"/>
                </a:lnTo>
                <a:lnTo>
                  <a:pt x="40944" y="757923"/>
                </a:lnTo>
                <a:lnTo>
                  <a:pt x="50952" y="811923"/>
                </a:lnTo>
                <a:lnTo>
                  <a:pt x="62052" y="865632"/>
                </a:lnTo>
                <a:lnTo>
                  <a:pt x="74168" y="919238"/>
                </a:lnTo>
                <a:lnTo>
                  <a:pt x="87414" y="972553"/>
                </a:lnTo>
                <a:lnTo>
                  <a:pt x="94424" y="999096"/>
                </a:lnTo>
                <a:lnTo>
                  <a:pt x="412127" y="649338"/>
                </a:lnTo>
                <a:lnTo>
                  <a:pt x="670585" y="364985"/>
                </a:lnTo>
                <a:lnTo>
                  <a:pt x="1002106" y="0"/>
                </a:lnTo>
                <a:close/>
              </a:path>
              <a:path w="1630680" h="1488440">
                <a:moveTo>
                  <a:pt x="1630629" y="0"/>
                </a:moveTo>
                <a:lnTo>
                  <a:pt x="1159141" y="0"/>
                </a:lnTo>
                <a:lnTo>
                  <a:pt x="133172" y="1129474"/>
                </a:lnTo>
                <a:lnTo>
                  <a:pt x="146354" y="1168628"/>
                </a:lnTo>
                <a:lnTo>
                  <a:pt x="152387" y="1185722"/>
                </a:lnTo>
                <a:lnTo>
                  <a:pt x="159448" y="1205839"/>
                </a:lnTo>
                <a:lnTo>
                  <a:pt x="174066" y="1245984"/>
                </a:lnTo>
                <a:lnTo>
                  <a:pt x="190385" y="1288503"/>
                </a:lnTo>
                <a:lnTo>
                  <a:pt x="218008" y="1355750"/>
                </a:lnTo>
                <a:lnTo>
                  <a:pt x="237451" y="1400225"/>
                </a:lnTo>
                <a:lnTo>
                  <a:pt x="257721" y="1444409"/>
                </a:lnTo>
                <a:lnTo>
                  <a:pt x="278815" y="1488249"/>
                </a:lnTo>
                <a:lnTo>
                  <a:pt x="1630629" y="0"/>
                </a:lnTo>
                <a:close/>
              </a:path>
            </a:pathLst>
          </a:custGeom>
          <a:solidFill>
            <a:srgbClr val="0000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690044" y="2"/>
            <a:ext cx="4598035" cy="4011929"/>
            <a:chOff x="13690044" y="2"/>
            <a:chExt cx="4598035" cy="4011929"/>
          </a:xfrm>
        </p:grpSpPr>
        <p:sp>
          <p:nvSpPr>
            <p:cNvPr id="4" name="object 4"/>
            <p:cNvSpPr/>
            <p:nvPr/>
          </p:nvSpPr>
          <p:spPr>
            <a:xfrm>
              <a:off x="14874533" y="11"/>
              <a:ext cx="3413760" cy="3006725"/>
            </a:xfrm>
            <a:custGeom>
              <a:avLst/>
              <a:gdLst/>
              <a:ahLst/>
              <a:cxnLst/>
              <a:rect l="l" t="t" r="r" b="b"/>
              <a:pathLst>
                <a:path w="3413759" h="3006725">
                  <a:moveTo>
                    <a:pt x="1923084" y="0"/>
                  </a:moveTo>
                  <a:lnTo>
                    <a:pt x="1451610" y="0"/>
                  </a:lnTo>
                  <a:lnTo>
                    <a:pt x="485127" y="1063942"/>
                  </a:lnTo>
                  <a:lnTo>
                    <a:pt x="0" y="1598104"/>
                  </a:lnTo>
                  <a:lnTo>
                    <a:pt x="33159" y="1656791"/>
                  </a:lnTo>
                  <a:lnTo>
                    <a:pt x="67983" y="1714741"/>
                  </a:lnTo>
                  <a:lnTo>
                    <a:pt x="104254" y="1771904"/>
                  </a:lnTo>
                  <a:lnTo>
                    <a:pt x="142074" y="1828469"/>
                  </a:lnTo>
                  <a:lnTo>
                    <a:pt x="168211" y="1865655"/>
                  </a:lnTo>
                  <a:lnTo>
                    <a:pt x="194983" y="1902561"/>
                  </a:lnTo>
                  <a:lnTo>
                    <a:pt x="1923084" y="0"/>
                  </a:lnTo>
                  <a:close/>
                </a:path>
                <a:path w="3413759" h="3006725">
                  <a:moveTo>
                    <a:pt x="2551747" y="0"/>
                  </a:moveTo>
                  <a:lnTo>
                    <a:pt x="2080285" y="0"/>
                  </a:lnTo>
                  <a:lnTo>
                    <a:pt x="267246" y="1996046"/>
                  </a:lnTo>
                  <a:lnTo>
                    <a:pt x="300215" y="2035848"/>
                  </a:lnTo>
                  <a:lnTo>
                    <a:pt x="333946" y="2075218"/>
                  </a:lnTo>
                  <a:lnTo>
                    <a:pt x="371017" y="2116607"/>
                  </a:lnTo>
                  <a:lnTo>
                    <a:pt x="408965" y="2157450"/>
                  </a:lnTo>
                  <a:lnTo>
                    <a:pt x="456082" y="2206028"/>
                  </a:lnTo>
                  <a:lnTo>
                    <a:pt x="504469" y="2253653"/>
                  </a:lnTo>
                  <a:lnTo>
                    <a:pt x="2551747" y="0"/>
                  </a:lnTo>
                  <a:close/>
                </a:path>
                <a:path w="3413759" h="3006725">
                  <a:moveTo>
                    <a:pt x="3180296" y="0"/>
                  </a:moveTo>
                  <a:lnTo>
                    <a:pt x="2708910" y="0"/>
                  </a:lnTo>
                  <a:lnTo>
                    <a:pt x="1040307" y="1836940"/>
                  </a:lnTo>
                  <a:lnTo>
                    <a:pt x="590423" y="2332139"/>
                  </a:lnTo>
                  <a:lnTo>
                    <a:pt x="621766" y="2358872"/>
                  </a:lnTo>
                  <a:lnTo>
                    <a:pt x="661657" y="2392261"/>
                  </a:lnTo>
                  <a:lnTo>
                    <a:pt x="701979" y="2424785"/>
                  </a:lnTo>
                  <a:lnTo>
                    <a:pt x="742721" y="2456434"/>
                  </a:lnTo>
                  <a:lnTo>
                    <a:pt x="783907" y="2487206"/>
                  </a:lnTo>
                  <a:lnTo>
                    <a:pt x="825538" y="2517063"/>
                  </a:lnTo>
                  <a:lnTo>
                    <a:pt x="867600" y="2546007"/>
                  </a:lnTo>
                  <a:lnTo>
                    <a:pt x="3180296" y="0"/>
                  </a:lnTo>
                  <a:close/>
                </a:path>
                <a:path w="3413759" h="3006725">
                  <a:moveTo>
                    <a:pt x="3413468" y="1992452"/>
                  </a:moveTo>
                  <a:lnTo>
                    <a:pt x="3287344" y="2131301"/>
                  </a:lnTo>
                  <a:lnTo>
                    <a:pt x="2922600" y="2532697"/>
                  </a:lnTo>
                  <a:lnTo>
                    <a:pt x="2492502" y="3006179"/>
                  </a:lnTo>
                  <a:lnTo>
                    <a:pt x="2540228" y="3003867"/>
                  </a:lnTo>
                  <a:lnTo>
                    <a:pt x="2587866" y="3000705"/>
                  </a:lnTo>
                  <a:lnTo>
                    <a:pt x="2635427" y="2996704"/>
                  </a:lnTo>
                  <a:lnTo>
                    <a:pt x="2682900" y="2991891"/>
                  </a:lnTo>
                  <a:lnTo>
                    <a:pt x="2730309" y="2986278"/>
                  </a:lnTo>
                  <a:lnTo>
                    <a:pt x="2781046" y="2979470"/>
                  </a:lnTo>
                  <a:lnTo>
                    <a:pt x="2831604" y="2971698"/>
                  </a:lnTo>
                  <a:lnTo>
                    <a:pt x="2882074" y="2962897"/>
                  </a:lnTo>
                  <a:lnTo>
                    <a:pt x="2932366" y="2953156"/>
                  </a:lnTo>
                  <a:lnTo>
                    <a:pt x="2982480" y="2942463"/>
                  </a:lnTo>
                  <a:lnTo>
                    <a:pt x="3032417" y="2930804"/>
                  </a:lnTo>
                  <a:lnTo>
                    <a:pt x="3413468" y="2511310"/>
                  </a:lnTo>
                  <a:lnTo>
                    <a:pt x="3413468" y="1992452"/>
                  </a:lnTo>
                  <a:close/>
                </a:path>
                <a:path w="3413759" h="3006725">
                  <a:moveTo>
                    <a:pt x="3413468" y="608418"/>
                  </a:moveTo>
                  <a:lnTo>
                    <a:pt x="1400479" y="2824594"/>
                  </a:lnTo>
                  <a:lnTo>
                    <a:pt x="1445768" y="2841688"/>
                  </a:lnTo>
                  <a:lnTo>
                    <a:pt x="1491310" y="2857944"/>
                  </a:lnTo>
                  <a:lnTo>
                    <a:pt x="1537081" y="2873362"/>
                  </a:lnTo>
                  <a:lnTo>
                    <a:pt x="1583055" y="2887954"/>
                  </a:lnTo>
                  <a:lnTo>
                    <a:pt x="1629219" y="2901708"/>
                  </a:lnTo>
                  <a:lnTo>
                    <a:pt x="1675320" y="2914586"/>
                  </a:lnTo>
                  <a:lnTo>
                    <a:pt x="1675536" y="2914637"/>
                  </a:lnTo>
                  <a:lnTo>
                    <a:pt x="1722145" y="2926664"/>
                  </a:lnTo>
                  <a:lnTo>
                    <a:pt x="1768805" y="2937929"/>
                  </a:lnTo>
                  <a:lnTo>
                    <a:pt x="3413468" y="1127328"/>
                  </a:lnTo>
                  <a:lnTo>
                    <a:pt x="3413468" y="608418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119793" y="2684231"/>
              <a:ext cx="168207" cy="1851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841460" y="11"/>
              <a:ext cx="2446655" cy="3007995"/>
            </a:xfrm>
            <a:custGeom>
              <a:avLst/>
              <a:gdLst/>
              <a:ahLst/>
              <a:cxnLst/>
              <a:rect l="l" t="t" r="r" b="b"/>
              <a:pathLst>
                <a:path w="2446655" h="3007995">
                  <a:moveTo>
                    <a:pt x="2446540" y="1300340"/>
                  </a:moveTo>
                  <a:lnTo>
                    <a:pt x="1219428" y="2651252"/>
                  </a:lnTo>
                  <a:lnTo>
                    <a:pt x="934402" y="2965158"/>
                  </a:lnTo>
                  <a:lnTo>
                    <a:pt x="974686" y="2972079"/>
                  </a:lnTo>
                  <a:lnTo>
                    <a:pt x="1015034" y="2978416"/>
                  </a:lnTo>
                  <a:lnTo>
                    <a:pt x="1055471" y="2984144"/>
                  </a:lnTo>
                  <a:lnTo>
                    <a:pt x="1095946" y="2989262"/>
                  </a:lnTo>
                  <a:lnTo>
                    <a:pt x="1150023" y="2995142"/>
                  </a:lnTo>
                  <a:lnTo>
                    <a:pt x="1204201" y="2999943"/>
                  </a:lnTo>
                  <a:lnTo>
                    <a:pt x="1258455" y="3003677"/>
                  </a:lnTo>
                  <a:lnTo>
                    <a:pt x="1312760" y="3006306"/>
                  </a:lnTo>
                  <a:lnTo>
                    <a:pt x="1353477" y="3007576"/>
                  </a:lnTo>
                  <a:lnTo>
                    <a:pt x="1367053" y="3007868"/>
                  </a:lnTo>
                  <a:lnTo>
                    <a:pt x="2446540" y="1819465"/>
                  </a:lnTo>
                  <a:lnTo>
                    <a:pt x="2446540" y="1300340"/>
                  </a:lnTo>
                  <a:close/>
                </a:path>
                <a:path w="2446655" h="3007995">
                  <a:moveTo>
                    <a:pt x="2446540" y="0"/>
                  </a:moveTo>
                  <a:lnTo>
                    <a:pt x="2370493" y="0"/>
                  </a:lnTo>
                  <a:lnTo>
                    <a:pt x="0" y="2609735"/>
                  </a:lnTo>
                  <a:lnTo>
                    <a:pt x="39001" y="2633129"/>
                  </a:lnTo>
                  <a:lnTo>
                    <a:pt x="78155" y="2655874"/>
                  </a:lnTo>
                  <a:lnTo>
                    <a:pt x="129171" y="2684018"/>
                  </a:lnTo>
                  <a:lnTo>
                    <a:pt x="180530" y="2710980"/>
                  </a:lnTo>
                  <a:lnTo>
                    <a:pt x="214960" y="2728303"/>
                  </a:lnTo>
                  <a:lnTo>
                    <a:pt x="249555" y="2745117"/>
                  </a:lnTo>
                  <a:lnTo>
                    <a:pt x="284314" y="2761424"/>
                  </a:lnTo>
                  <a:lnTo>
                    <a:pt x="319252" y="2777172"/>
                  </a:lnTo>
                  <a:lnTo>
                    <a:pt x="2446540" y="435267"/>
                  </a:lnTo>
                  <a:lnTo>
                    <a:pt x="2446540" y="0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0042" y="11"/>
              <a:ext cx="4101465" cy="4011929"/>
            </a:xfrm>
            <a:custGeom>
              <a:avLst/>
              <a:gdLst/>
              <a:ahLst/>
              <a:cxnLst/>
              <a:rect l="l" t="t" r="r" b="b"/>
              <a:pathLst>
                <a:path w="4101465" h="4011929">
                  <a:moveTo>
                    <a:pt x="1354239" y="27279"/>
                  </a:moveTo>
                  <a:lnTo>
                    <a:pt x="1309052" y="44157"/>
                  </a:lnTo>
                  <a:lnTo>
                    <a:pt x="1264412" y="62090"/>
                  </a:lnTo>
                  <a:lnTo>
                    <a:pt x="1220304" y="81026"/>
                  </a:lnTo>
                  <a:lnTo>
                    <a:pt x="1176743" y="100952"/>
                  </a:lnTo>
                  <a:lnTo>
                    <a:pt x="1133754" y="121831"/>
                  </a:lnTo>
                  <a:lnTo>
                    <a:pt x="1091349" y="143649"/>
                  </a:lnTo>
                  <a:lnTo>
                    <a:pt x="152450" y="1177290"/>
                  </a:lnTo>
                  <a:lnTo>
                    <a:pt x="134810" y="1221587"/>
                  </a:lnTo>
                  <a:lnTo>
                    <a:pt x="118160" y="1266380"/>
                  </a:lnTo>
                  <a:lnTo>
                    <a:pt x="102527" y="1311630"/>
                  </a:lnTo>
                  <a:lnTo>
                    <a:pt x="87922" y="1357350"/>
                  </a:lnTo>
                  <a:lnTo>
                    <a:pt x="74333" y="1403515"/>
                  </a:lnTo>
                  <a:lnTo>
                    <a:pt x="61810" y="1450111"/>
                  </a:lnTo>
                  <a:lnTo>
                    <a:pt x="1354239" y="27279"/>
                  </a:lnTo>
                  <a:close/>
                </a:path>
                <a:path w="4101465" h="4011929">
                  <a:moveTo>
                    <a:pt x="2007577" y="0"/>
                  </a:moveTo>
                  <a:lnTo>
                    <a:pt x="1850567" y="0"/>
                  </a:lnTo>
                  <a:lnTo>
                    <a:pt x="0" y="2037270"/>
                  </a:lnTo>
                  <a:lnTo>
                    <a:pt x="2616" y="2092375"/>
                  </a:lnTo>
                  <a:lnTo>
                    <a:pt x="8432" y="2162137"/>
                  </a:lnTo>
                  <a:lnTo>
                    <a:pt x="12166" y="2196719"/>
                  </a:lnTo>
                  <a:lnTo>
                    <a:pt x="2007577" y="0"/>
                  </a:lnTo>
                  <a:close/>
                </a:path>
                <a:path w="4101465" h="4011929">
                  <a:moveTo>
                    <a:pt x="2636101" y="0"/>
                  </a:moveTo>
                  <a:lnTo>
                    <a:pt x="2479090" y="0"/>
                  </a:lnTo>
                  <a:lnTo>
                    <a:pt x="105003" y="2613609"/>
                  </a:lnTo>
                  <a:lnTo>
                    <a:pt x="115735" y="2644597"/>
                  </a:lnTo>
                  <a:lnTo>
                    <a:pt x="126949" y="2675344"/>
                  </a:lnTo>
                  <a:lnTo>
                    <a:pt x="138607" y="2705862"/>
                  </a:lnTo>
                  <a:lnTo>
                    <a:pt x="150672" y="2736177"/>
                  </a:lnTo>
                  <a:lnTo>
                    <a:pt x="2636101" y="0"/>
                  </a:lnTo>
                  <a:close/>
                </a:path>
                <a:path w="4101465" h="4011929">
                  <a:moveTo>
                    <a:pt x="3092551" y="189572"/>
                  </a:moveTo>
                  <a:lnTo>
                    <a:pt x="3066808" y="174561"/>
                  </a:lnTo>
                  <a:lnTo>
                    <a:pt x="3040799" y="159893"/>
                  </a:lnTo>
                  <a:lnTo>
                    <a:pt x="3014522" y="145605"/>
                  </a:lnTo>
                  <a:lnTo>
                    <a:pt x="2987941" y="131699"/>
                  </a:lnTo>
                  <a:lnTo>
                    <a:pt x="322224" y="3066364"/>
                  </a:lnTo>
                  <a:lnTo>
                    <a:pt x="338607" y="3091434"/>
                  </a:lnTo>
                  <a:lnTo>
                    <a:pt x="355358" y="3116224"/>
                  </a:lnTo>
                  <a:lnTo>
                    <a:pt x="372452" y="3140748"/>
                  </a:lnTo>
                  <a:lnTo>
                    <a:pt x="389864" y="3165017"/>
                  </a:lnTo>
                  <a:lnTo>
                    <a:pt x="3092551" y="189572"/>
                  </a:lnTo>
                  <a:close/>
                </a:path>
                <a:path w="4101465" h="4011929">
                  <a:moveTo>
                    <a:pt x="3465576" y="470852"/>
                  </a:moveTo>
                  <a:lnTo>
                    <a:pt x="3444367" y="451027"/>
                  </a:lnTo>
                  <a:lnTo>
                    <a:pt x="3422827" y="431482"/>
                  </a:lnTo>
                  <a:lnTo>
                    <a:pt x="3401009" y="412254"/>
                  </a:lnTo>
                  <a:lnTo>
                    <a:pt x="3378974" y="393344"/>
                  </a:lnTo>
                  <a:lnTo>
                    <a:pt x="620166" y="3430486"/>
                  </a:lnTo>
                  <a:lnTo>
                    <a:pt x="641108" y="3450628"/>
                  </a:lnTo>
                  <a:lnTo>
                    <a:pt x="662343" y="3470503"/>
                  </a:lnTo>
                  <a:lnTo>
                    <a:pt x="683856" y="3490061"/>
                  </a:lnTo>
                  <a:lnTo>
                    <a:pt x="705624" y="3509302"/>
                  </a:lnTo>
                  <a:lnTo>
                    <a:pt x="3465576" y="470852"/>
                  </a:lnTo>
                  <a:close/>
                </a:path>
                <a:path w="4101465" h="4011929">
                  <a:moveTo>
                    <a:pt x="3766985" y="831100"/>
                  </a:moveTo>
                  <a:lnTo>
                    <a:pt x="3750386" y="806323"/>
                  </a:lnTo>
                  <a:lnTo>
                    <a:pt x="3733444" y="781773"/>
                  </a:lnTo>
                  <a:lnTo>
                    <a:pt x="3716159" y="757478"/>
                  </a:lnTo>
                  <a:lnTo>
                    <a:pt x="3698519" y="733437"/>
                  </a:lnTo>
                  <a:lnTo>
                    <a:pt x="989406" y="3715880"/>
                  </a:lnTo>
                  <a:lnTo>
                    <a:pt x="1015022" y="3731133"/>
                  </a:lnTo>
                  <a:lnTo>
                    <a:pt x="1040866" y="3745992"/>
                  </a:lnTo>
                  <a:lnTo>
                    <a:pt x="1066927" y="3760482"/>
                  </a:lnTo>
                  <a:lnTo>
                    <a:pt x="1093177" y="3774617"/>
                  </a:lnTo>
                  <a:lnTo>
                    <a:pt x="3766985" y="831100"/>
                  </a:lnTo>
                  <a:close/>
                </a:path>
                <a:path w="4101465" h="4011929">
                  <a:moveTo>
                    <a:pt x="3988676" y="1279093"/>
                  </a:moveTo>
                  <a:lnTo>
                    <a:pt x="3977690" y="1248333"/>
                  </a:lnTo>
                  <a:lnTo>
                    <a:pt x="3966210" y="1217853"/>
                  </a:lnTo>
                  <a:lnTo>
                    <a:pt x="3954246" y="1187615"/>
                  </a:lnTo>
                  <a:lnTo>
                    <a:pt x="3941838" y="1157617"/>
                  </a:lnTo>
                  <a:lnTo>
                    <a:pt x="1434884" y="3917505"/>
                  </a:lnTo>
                  <a:lnTo>
                    <a:pt x="1465961" y="3927017"/>
                  </a:lnTo>
                  <a:lnTo>
                    <a:pt x="1497241" y="3936009"/>
                  </a:lnTo>
                  <a:lnTo>
                    <a:pt x="1528699" y="3944505"/>
                  </a:lnTo>
                  <a:lnTo>
                    <a:pt x="1560283" y="3952519"/>
                  </a:lnTo>
                  <a:lnTo>
                    <a:pt x="3988676" y="1279093"/>
                  </a:lnTo>
                  <a:close/>
                </a:path>
                <a:path w="4101465" h="4011929">
                  <a:moveTo>
                    <a:pt x="4051998" y="2420391"/>
                  </a:moveTo>
                  <a:lnTo>
                    <a:pt x="2702471" y="3906113"/>
                  </a:lnTo>
                  <a:lnTo>
                    <a:pt x="2753868" y="3888168"/>
                  </a:lnTo>
                  <a:lnTo>
                    <a:pt x="2804604" y="3868915"/>
                  </a:lnTo>
                  <a:lnTo>
                    <a:pt x="2854680" y="3848379"/>
                  </a:lnTo>
                  <a:lnTo>
                    <a:pt x="2904083" y="3826573"/>
                  </a:lnTo>
                  <a:lnTo>
                    <a:pt x="2952813" y="3803548"/>
                  </a:lnTo>
                  <a:lnTo>
                    <a:pt x="3973906" y="2679408"/>
                  </a:lnTo>
                  <a:lnTo>
                    <a:pt x="3992130" y="2628722"/>
                  </a:lnTo>
                  <a:lnTo>
                    <a:pt x="4009085" y="2577465"/>
                  </a:lnTo>
                  <a:lnTo>
                    <a:pt x="4024731" y="2525649"/>
                  </a:lnTo>
                  <a:lnTo>
                    <a:pt x="4039057" y="2473287"/>
                  </a:lnTo>
                  <a:lnTo>
                    <a:pt x="4051998" y="2420391"/>
                  </a:lnTo>
                  <a:close/>
                </a:path>
                <a:path w="4101465" h="4011929">
                  <a:moveTo>
                    <a:pt x="4100944" y="1847456"/>
                  </a:moveTo>
                  <a:lnTo>
                    <a:pt x="4098417" y="1807895"/>
                  </a:lnTo>
                  <a:lnTo>
                    <a:pt x="4095178" y="1768513"/>
                  </a:lnTo>
                  <a:lnTo>
                    <a:pt x="4091190" y="1729333"/>
                  </a:lnTo>
                  <a:lnTo>
                    <a:pt x="4086453" y="1690370"/>
                  </a:lnTo>
                  <a:lnTo>
                    <a:pt x="1979053" y="4010368"/>
                  </a:lnTo>
                  <a:lnTo>
                    <a:pt x="2018296" y="4011345"/>
                  </a:lnTo>
                  <a:lnTo>
                    <a:pt x="2057679" y="4011561"/>
                  </a:lnTo>
                  <a:lnTo>
                    <a:pt x="2097189" y="4011041"/>
                  </a:lnTo>
                  <a:lnTo>
                    <a:pt x="2136813" y="4009745"/>
                  </a:lnTo>
                  <a:lnTo>
                    <a:pt x="4100944" y="1847456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718925" y="2"/>
            <a:ext cx="2626360" cy="1604645"/>
          </a:xfrm>
          <a:custGeom>
            <a:avLst/>
            <a:gdLst/>
            <a:ahLst/>
            <a:cxnLst/>
            <a:rect l="l" t="t" r="r" b="b"/>
            <a:pathLst>
              <a:path w="2626359" h="1604645">
                <a:moveTo>
                  <a:pt x="220377" y="244479"/>
                </a:moveTo>
                <a:lnTo>
                  <a:pt x="26395" y="438461"/>
                </a:lnTo>
                <a:lnTo>
                  <a:pt x="539" y="412605"/>
                </a:lnTo>
                <a:lnTo>
                  <a:pt x="84143" y="328060"/>
                </a:lnTo>
                <a:lnTo>
                  <a:pt x="0" y="243916"/>
                </a:lnTo>
                <a:lnTo>
                  <a:pt x="25833" y="218083"/>
                </a:lnTo>
                <a:lnTo>
                  <a:pt x="110446" y="302697"/>
                </a:lnTo>
                <a:lnTo>
                  <a:pt x="194521" y="218623"/>
                </a:lnTo>
                <a:lnTo>
                  <a:pt x="220377" y="244479"/>
                </a:lnTo>
                <a:close/>
              </a:path>
              <a:path w="2626359" h="1604645">
                <a:moveTo>
                  <a:pt x="220453" y="412704"/>
                </a:moveTo>
                <a:lnTo>
                  <a:pt x="194620" y="438537"/>
                </a:lnTo>
                <a:lnTo>
                  <a:pt x="110470" y="354386"/>
                </a:lnTo>
                <a:lnTo>
                  <a:pt x="136303" y="328554"/>
                </a:lnTo>
                <a:lnTo>
                  <a:pt x="220453" y="412704"/>
                </a:lnTo>
                <a:close/>
              </a:path>
              <a:path w="2626359" h="1604645">
                <a:moveTo>
                  <a:pt x="463917" y="0"/>
                </a:moveTo>
                <a:lnTo>
                  <a:pt x="439722" y="24194"/>
                </a:lnTo>
                <a:lnTo>
                  <a:pt x="415528" y="0"/>
                </a:lnTo>
                <a:lnTo>
                  <a:pt x="463917" y="0"/>
                </a:lnTo>
                <a:close/>
              </a:path>
              <a:path w="2626359" h="1604645">
                <a:moveTo>
                  <a:pt x="632217" y="0"/>
                </a:moveTo>
                <a:lnTo>
                  <a:pt x="607948" y="24269"/>
                </a:lnTo>
                <a:lnTo>
                  <a:pt x="583678" y="0"/>
                </a:lnTo>
                <a:lnTo>
                  <a:pt x="632217" y="0"/>
                </a:lnTo>
                <a:close/>
              </a:path>
              <a:path w="2626359" h="1604645">
                <a:moveTo>
                  <a:pt x="498761" y="691012"/>
                </a:moveTo>
                <a:lnTo>
                  <a:pt x="472928" y="716845"/>
                </a:lnTo>
                <a:lnTo>
                  <a:pt x="388777" y="632694"/>
                </a:lnTo>
                <a:lnTo>
                  <a:pt x="414610" y="606861"/>
                </a:lnTo>
                <a:lnTo>
                  <a:pt x="498761" y="691012"/>
                </a:lnTo>
                <a:close/>
              </a:path>
              <a:path w="2626359" h="1604645">
                <a:moveTo>
                  <a:pt x="608692" y="632793"/>
                </a:moveTo>
                <a:lnTo>
                  <a:pt x="414710" y="826776"/>
                </a:lnTo>
                <a:lnTo>
                  <a:pt x="388853" y="800919"/>
                </a:lnTo>
                <a:lnTo>
                  <a:pt x="582836" y="606937"/>
                </a:lnTo>
                <a:lnTo>
                  <a:pt x="608692" y="632793"/>
                </a:lnTo>
                <a:close/>
              </a:path>
              <a:path w="2626359" h="1604645">
                <a:moveTo>
                  <a:pt x="608768" y="801018"/>
                </a:moveTo>
                <a:lnTo>
                  <a:pt x="582935" y="826851"/>
                </a:lnTo>
                <a:lnTo>
                  <a:pt x="498784" y="742701"/>
                </a:lnTo>
                <a:lnTo>
                  <a:pt x="524617" y="716868"/>
                </a:lnTo>
                <a:lnTo>
                  <a:pt x="608768" y="801018"/>
                </a:lnTo>
                <a:close/>
              </a:path>
              <a:path w="2626359" h="1604645">
                <a:moveTo>
                  <a:pt x="912558" y="277214"/>
                </a:moveTo>
                <a:lnTo>
                  <a:pt x="886725" y="303047"/>
                </a:lnTo>
                <a:lnTo>
                  <a:pt x="802575" y="218897"/>
                </a:lnTo>
                <a:lnTo>
                  <a:pt x="828408" y="193064"/>
                </a:lnTo>
                <a:lnTo>
                  <a:pt x="912558" y="277214"/>
                </a:lnTo>
                <a:close/>
              </a:path>
              <a:path w="2626359" h="1604645">
                <a:moveTo>
                  <a:pt x="1022489" y="218996"/>
                </a:moveTo>
                <a:lnTo>
                  <a:pt x="828507" y="412978"/>
                </a:lnTo>
                <a:lnTo>
                  <a:pt x="802651" y="387122"/>
                </a:lnTo>
                <a:lnTo>
                  <a:pt x="996633" y="193140"/>
                </a:lnTo>
                <a:lnTo>
                  <a:pt x="1022489" y="218996"/>
                </a:lnTo>
                <a:close/>
              </a:path>
              <a:path w="2626359" h="1604645">
                <a:moveTo>
                  <a:pt x="1022565" y="387221"/>
                </a:moveTo>
                <a:lnTo>
                  <a:pt x="996732" y="413054"/>
                </a:lnTo>
                <a:lnTo>
                  <a:pt x="912582" y="328903"/>
                </a:lnTo>
                <a:lnTo>
                  <a:pt x="938415" y="303070"/>
                </a:lnTo>
                <a:lnTo>
                  <a:pt x="1022565" y="387221"/>
                </a:lnTo>
                <a:close/>
              </a:path>
              <a:path w="2626359" h="1604645">
                <a:moveTo>
                  <a:pt x="887546" y="1079796"/>
                </a:moveTo>
                <a:lnTo>
                  <a:pt x="861713" y="1105629"/>
                </a:lnTo>
                <a:lnTo>
                  <a:pt x="777562" y="1021479"/>
                </a:lnTo>
                <a:lnTo>
                  <a:pt x="803395" y="995646"/>
                </a:lnTo>
                <a:lnTo>
                  <a:pt x="887546" y="1079796"/>
                </a:lnTo>
                <a:close/>
              </a:path>
              <a:path w="2626359" h="1604645">
                <a:moveTo>
                  <a:pt x="997476" y="1021578"/>
                </a:moveTo>
                <a:lnTo>
                  <a:pt x="803494" y="1215560"/>
                </a:lnTo>
                <a:lnTo>
                  <a:pt x="777638" y="1189704"/>
                </a:lnTo>
                <a:lnTo>
                  <a:pt x="971620" y="995722"/>
                </a:lnTo>
                <a:lnTo>
                  <a:pt x="997476" y="1021578"/>
                </a:lnTo>
                <a:close/>
              </a:path>
              <a:path w="2626359" h="1604645">
                <a:moveTo>
                  <a:pt x="997552" y="1189803"/>
                </a:moveTo>
                <a:lnTo>
                  <a:pt x="971719" y="1215636"/>
                </a:lnTo>
                <a:lnTo>
                  <a:pt x="887569" y="1131486"/>
                </a:lnTo>
                <a:lnTo>
                  <a:pt x="913402" y="1105653"/>
                </a:lnTo>
                <a:lnTo>
                  <a:pt x="997552" y="1189803"/>
                </a:lnTo>
                <a:close/>
              </a:path>
              <a:path w="2626359" h="1604645">
                <a:moveTo>
                  <a:pt x="1301343" y="665999"/>
                </a:moveTo>
                <a:lnTo>
                  <a:pt x="1275510" y="691832"/>
                </a:lnTo>
                <a:lnTo>
                  <a:pt x="1191360" y="607681"/>
                </a:lnTo>
                <a:lnTo>
                  <a:pt x="1217193" y="581848"/>
                </a:lnTo>
                <a:lnTo>
                  <a:pt x="1301343" y="665999"/>
                </a:lnTo>
                <a:close/>
              </a:path>
              <a:path w="2626359" h="1604645">
                <a:moveTo>
                  <a:pt x="1411274" y="607780"/>
                </a:moveTo>
                <a:lnTo>
                  <a:pt x="1217292" y="801763"/>
                </a:lnTo>
                <a:lnTo>
                  <a:pt x="1191435" y="775906"/>
                </a:lnTo>
                <a:lnTo>
                  <a:pt x="1385418" y="581924"/>
                </a:lnTo>
                <a:lnTo>
                  <a:pt x="1411274" y="607780"/>
                </a:lnTo>
                <a:close/>
              </a:path>
              <a:path w="2626359" h="1604645">
                <a:moveTo>
                  <a:pt x="1411350" y="776006"/>
                </a:moveTo>
                <a:lnTo>
                  <a:pt x="1385517" y="801839"/>
                </a:lnTo>
                <a:lnTo>
                  <a:pt x="1301366" y="717688"/>
                </a:lnTo>
                <a:lnTo>
                  <a:pt x="1327199" y="691855"/>
                </a:lnTo>
                <a:lnTo>
                  <a:pt x="1411350" y="776006"/>
                </a:lnTo>
                <a:close/>
              </a:path>
              <a:path w="2626359" h="1604645">
                <a:moveTo>
                  <a:pt x="1714671" y="252671"/>
                </a:moveTo>
                <a:lnTo>
                  <a:pt x="1688838" y="278504"/>
                </a:lnTo>
                <a:lnTo>
                  <a:pt x="1604687" y="194354"/>
                </a:lnTo>
                <a:lnTo>
                  <a:pt x="1630520" y="168521"/>
                </a:lnTo>
                <a:lnTo>
                  <a:pt x="1714671" y="252671"/>
                </a:lnTo>
                <a:close/>
              </a:path>
              <a:path w="2626359" h="1604645">
                <a:moveTo>
                  <a:pt x="1824602" y="194453"/>
                </a:moveTo>
                <a:lnTo>
                  <a:pt x="1630620" y="388435"/>
                </a:lnTo>
                <a:lnTo>
                  <a:pt x="1604763" y="362579"/>
                </a:lnTo>
                <a:lnTo>
                  <a:pt x="1798745" y="168596"/>
                </a:lnTo>
                <a:lnTo>
                  <a:pt x="1824602" y="194453"/>
                </a:lnTo>
                <a:close/>
              </a:path>
              <a:path w="2626359" h="1604645">
                <a:moveTo>
                  <a:pt x="1824678" y="362678"/>
                </a:moveTo>
                <a:lnTo>
                  <a:pt x="1798845" y="388511"/>
                </a:lnTo>
                <a:lnTo>
                  <a:pt x="1714694" y="304360"/>
                </a:lnTo>
                <a:lnTo>
                  <a:pt x="1740527" y="278527"/>
                </a:lnTo>
                <a:lnTo>
                  <a:pt x="1824678" y="362678"/>
                </a:lnTo>
                <a:close/>
              </a:path>
              <a:path w="2626359" h="1604645">
                <a:moveTo>
                  <a:pt x="1276330" y="1468581"/>
                </a:moveTo>
                <a:lnTo>
                  <a:pt x="1250497" y="1494414"/>
                </a:lnTo>
                <a:lnTo>
                  <a:pt x="1166347" y="1410263"/>
                </a:lnTo>
                <a:lnTo>
                  <a:pt x="1192180" y="1384430"/>
                </a:lnTo>
                <a:lnTo>
                  <a:pt x="1276330" y="1468581"/>
                </a:lnTo>
                <a:close/>
              </a:path>
              <a:path w="2626359" h="1604645">
                <a:moveTo>
                  <a:pt x="1386261" y="1410363"/>
                </a:moveTo>
                <a:lnTo>
                  <a:pt x="1192279" y="1604345"/>
                </a:lnTo>
                <a:lnTo>
                  <a:pt x="1166423" y="1578489"/>
                </a:lnTo>
                <a:lnTo>
                  <a:pt x="1360405" y="1384506"/>
                </a:lnTo>
                <a:lnTo>
                  <a:pt x="1386261" y="1410363"/>
                </a:lnTo>
                <a:close/>
              </a:path>
              <a:path w="2626359" h="1604645">
                <a:moveTo>
                  <a:pt x="1386337" y="1578588"/>
                </a:moveTo>
                <a:lnTo>
                  <a:pt x="1360504" y="1604421"/>
                </a:lnTo>
                <a:lnTo>
                  <a:pt x="1276353" y="1520270"/>
                </a:lnTo>
                <a:lnTo>
                  <a:pt x="1302186" y="1494437"/>
                </a:lnTo>
                <a:lnTo>
                  <a:pt x="1386337" y="1578588"/>
                </a:lnTo>
                <a:close/>
              </a:path>
              <a:path w="2626359" h="1604645">
                <a:moveTo>
                  <a:pt x="1690128" y="1054783"/>
                </a:moveTo>
                <a:lnTo>
                  <a:pt x="1664295" y="1080616"/>
                </a:lnTo>
                <a:lnTo>
                  <a:pt x="1580144" y="996466"/>
                </a:lnTo>
                <a:lnTo>
                  <a:pt x="1605977" y="970633"/>
                </a:lnTo>
                <a:lnTo>
                  <a:pt x="1690128" y="1054783"/>
                </a:lnTo>
                <a:close/>
              </a:path>
              <a:path w="2626359" h="1604645">
                <a:moveTo>
                  <a:pt x="1800059" y="996565"/>
                </a:moveTo>
                <a:lnTo>
                  <a:pt x="1606076" y="1190547"/>
                </a:lnTo>
                <a:lnTo>
                  <a:pt x="1580220" y="1164691"/>
                </a:lnTo>
                <a:lnTo>
                  <a:pt x="1774202" y="970709"/>
                </a:lnTo>
                <a:lnTo>
                  <a:pt x="1800059" y="996565"/>
                </a:lnTo>
                <a:close/>
              </a:path>
              <a:path w="2626359" h="1604645">
                <a:moveTo>
                  <a:pt x="1800134" y="1164790"/>
                </a:moveTo>
                <a:lnTo>
                  <a:pt x="1774301" y="1190623"/>
                </a:lnTo>
                <a:lnTo>
                  <a:pt x="1690151" y="1106473"/>
                </a:lnTo>
                <a:lnTo>
                  <a:pt x="1715984" y="1080640"/>
                </a:lnTo>
                <a:lnTo>
                  <a:pt x="1800134" y="1164790"/>
                </a:lnTo>
                <a:close/>
              </a:path>
              <a:path w="2626359" h="1604645">
                <a:moveTo>
                  <a:pt x="2102985" y="640985"/>
                </a:moveTo>
                <a:lnTo>
                  <a:pt x="2077152" y="666818"/>
                </a:lnTo>
                <a:lnTo>
                  <a:pt x="1993002" y="582668"/>
                </a:lnTo>
                <a:lnTo>
                  <a:pt x="2018835" y="556835"/>
                </a:lnTo>
                <a:lnTo>
                  <a:pt x="2102985" y="640985"/>
                </a:lnTo>
                <a:close/>
              </a:path>
              <a:path w="2626359" h="1604645">
                <a:moveTo>
                  <a:pt x="2212916" y="582767"/>
                </a:moveTo>
                <a:lnTo>
                  <a:pt x="2018934" y="776749"/>
                </a:lnTo>
                <a:lnTo>
                  <a:pt x="1993078" y="750893"/>
                </a:lnTo>
                <a:lnTo>
                  <a:pt x="2187060" y="556911"/>
                </a:lnTo>
                <a:lnTo>
                  <a:pt x="2212916" y="582767"/>
                </a:lnTo>
                <a:close/>
              </a:path>
              <a:path w="2626359" h="1604645">
                <a:moveTo>
                  <a:pt x="2212992" y="750992"/>
                </a:moveTo>
                <a:lnTo>
                  <a:pt x="2187159" y="776825"/>
                </a:lnTo>
                <a:lnTo>
                  <a:pt x="2103009" y="692675"/>
                </a:lnTo>
                <a:lnTo>
                  <a:pt x="2128842" y="666842"/>
                </a:lnTo>
                <a:lnTo>
                  <a:pt x="2212992" y="750992"/>
                </a:lnTo>
                <a:close/>
              </a:path>
              <a:path w="2626359" h="1604645">
                <a:moveTo>
                  <a:pt x="2516313" y="227658"/>
                </a:moveTo>
                <a:lnTo>
                  <a:pt x="2490480" y="253491"/>
                </a:lnTo>
                <a:lnTo>
                  <a:pt x="2406330" y="169340"/>
                </a:lnTo>
                <a:lnTo>
                  <a:pt x="2432163" y="143507"/>
                </a:lnTo>
                <a:lnTo>
                  <a:pt x="2516313" y="227658"/>
                </a:lnTo>
                <a:close/>
              </a:path>
              <a:path w="2626359" h="1604645">
                <a:moveTo>
                  <a:pt x="2626244" y="169439"/>
                </a:moveTo>
                <a:lnTo>
                  <a:pt x="2432262" y="363422"/>
                </a:lnTo>
                <a:lnTo>
                  <a:pt x="2406406" y="337565"/>
                </a:lnTo>
                <a:lnTo>
                  <a:pt x="2600388" y="143583"/>
                </a:lnTo>
                <a:lnTo>
                  <a:pt x="2626244" y="169439"/>
                </a:lnTo>
                <a:close/>
              </a:path>
              <a:path w="2626359" h="1604645">
                <a:moveTo>
                  <a:pt x="2626320" y="337664"/>
                </a:moveTo>
                <a:lnTo>
                  <a:pt x="2600487" y="363497"/>
                </a:lnTo>
                <a:lnTo>
                  <a:pt x="2516336" y="279347"/>
                </a:lnTo>
                <a:lnTo>
                  <a:pt x="2542169" y="253514"/>
                </a:lnTo>
                <a:lnTo>
                  <a:pt x="2626320" y="337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7181567" y="7730751"/>
            <a:ext cx="904875" cy="2011680"/>
            <a:chOff x="7181567" y="7730751"/>
            <a:chExt cx="904875" cy="2011680"/>
          </a:xfrm>
        </p:grpSpPr>
        <p:sp>
          <p:nvSpPr>
            <p:cNvPr id="10" name="object 10"/>
            <p:cNvSpPr/>
            <p:nvPr/>
          </p:nvSpPr>
          <p:spPr>
            <a:xfrm>
              <a:off x="7626576" y="7738417"/>
              <a:ext cx="460375" cy="1739264"/>
            </a:xfrm>
            <a:custGeom>
              <a:avLst/>
              <a:gdLst/>
              <a:ahLst/>
              <a:cxnLst/>
              <a:rect l="l" t="t" r="r" b="b"/>
              <a:pathLst>
                <a:path w="460375" h="1739265">
                  <a:moveTo>
                    <a:pt x="83367" y="1738918"/>
                  </a:moveTo>
                  <a:lnTo>
                    <a:pt x="48228" y="1711547"/>
                  </a:lnTo>
                  <a:lnTo>
                    <a:pt x="30603" y="1673195"/>
                  </a:lnTo>
                  <a:lnTo>
                    <a:pt x="16309" y="1608142"/>
                  </a:lnTo>
                  <a:lnTo>
                    <a:pt x="11511" y="1558446"/>
                  </a:lnTo>
                  <a:lnTo>
                    <a:pt x="0" y="20681"/>
                  </a:lnTo>
                  <a:lnTo>
                    <a:pt x="1163" y="0"/>
                  </a:lnTo>
                  <a:lnTo>
                    <a:pt x="54881" y="100734"/>
                  </a:lnTo>
                  <a:lnTo>
                    <a:pt x="73829" y="126981"/>
                  </a:lnTo>
                  <a:lnTo>
                    <a:pt x="95490" y="151052"/>
                  </a:lnTo>
                  <a:lnTo>
                    <a:pt x="128794" y="185123"/>
                  </a:lnTo>
                  <a:lnTo>
                    <a:pt x="161067" y="220116"/>
                  </a:lnTo>
                  <a:lnTo>
                    <a:pt x="192093" y="256141"/>
                  </a:lnTo>
                  <a:lnTo>
                    <a:pt x="221654" y="293308"/>
                  </a:lnTo>
                  <a:lnTo>
                    <a:pt x="250932" y="333546"/>
                  </a:lnTo>
                  <a:lnTo>
                    <a:pt x="278115" y="374741"/>
                  </a:lnTo>
                  <a:lnTo>
                    <a:pt x="303303" y="416875"/>
                  </a:lnTo>
                  <a:lnTo>
                    <a:pt x="326595" y="459930"/>
                  </a:lnTo>
                  <a:lnTo>
                    <a:pt x="348090" y="503888"/>
                  </a:lnTo>
                  <a:lnTo>
                    <a:pt x="367889" y="548731"/>
                  </a:lnTo>
                  <a:lnTo>
                    <a:pt x="386090" y="594439"/>
                  </a:lnTo>
                  <a:lnTo>
                    <a:pt x="402792" y="640996"/>
                  </a:lnTo>
                  <a:lnTo>
                    <a:pt x="418095" y="688383"/>
                  </a:lnTo>
                  <a:lnTo>
                    <a:pt x="432433" y="741173"/>
                  </a:lnTo>
                  <a:lnTo>
                    <a:pt x="443828" y="794429"/>
                  </a:lnTo>
                  <a:lnTo>
                    <a:pt x="452223" y="848101"/>
                  </a:lnTo>
                  <a:lnTo>
                    <a:pt x="457563" y="902137"/>
                  </a:lnTo>
                  <a:lnTo>
                    <a:pt x="459789" y="956483"/>
                  </a:lnTo>
                  <a:lnTo>
                    <a:pt x="459475" y="1006920"/>
                  </a:lnTo>
                  <a:lnTo>
                    <a:pt x="456873" y="1056457"/>
                  </a:lnTo>
                  <a:lnTo>
                    <a:pt x="451987" y="1105092"/>
                  </a:lnTo>
                  <a:lnTo>
                    <a:pt x="444819" y="1152825"/>
                  </a:lnTo>
                  <a:lnTo>
                    <a:pt x="435373" y="1199653"/>
                  </a:lnTo>
                  <a:lnTo>
                    <a:pt x="423654" y="1245576"/>
                  </a:lnTo>
                  <a:lnTo>
                    <a:pt x="409663" y="1290591"/>
                  </a:lnTo>
                  <a:lnTo>
                    <a:pt x="393405" y="1334697"/>
                  </a:lnTo>
                  <a:lnTo>
                    <a:pt x="374883" y="1377893"/>
                  </a:lnTo>
                  <a:lnTo>
                    <a:pt x="354100" y="1420177"/>
                  </a:lnTo>
                  <a:lnTo>
                    <a:pt x="331061" y="1461547"/>
                  </a:lnTo>
                  <a:lnTo>
                    <a:pt x="305767" y="1502003"/>
                  </a:lnTo>
                  <a:lnTo>
                    <a:pt x="278224" y="1541542"/>
                  </a:lnTo>
                  <a:lnTo>
                    <a:pt x="248435" y="1580163"/>
                  </a:lnTo>
                  <a:lnTo>
                    <a:pt x="216402" y="1617864"/>
                  </a:lnTo>
                  <a:lnTo>
                    <a:pt x="182129" y="1654645"/>
                  </a:lnTo>
                  <a:lnTo>
                    <a:pt x="134463" y="1698781"/>
                  </a:lnTo>
                  <a:lnTo>
                    <a:pt x="109343" y="1719349"/>
                  </a:lnTo>
                  <a:lnTo>
                    <a:pt x="83367" y="1738918"/>
                  </a:lnTo>
                  <a:close/>
                </a:path>
              </a:pathLst>
            </a:custGeom>
            <a:solidFill>
              <a:srgbClr val="589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81567" y="7730751"/>
              <a:ext cx="459105" cy="1765300"/>
            </a:xfrm>
            <a:custGeom>
              <a:avLst/>
              <a:gdLst/>
              <a:ahLst/>
              <a:cxnLst/>
              <a:rect l="l" t="t" r="r" b="b"/>
              <a:pathLst>
                <a:path w="459104" h="1765300">
                  <a:moveTo>
                    <a:pt x="423600" y="1765108"/>
                  </a:moveTo>
                  <a:lnTo>
                    <a:pt x="413744" y="1765108"/>
                  </a:lnTo>
                  <a:lnTo>
                    <a:pt x="388460" y="1745194"/>
                  </a:lnTo>
                  <a:lnTo>
                    <a:pt x="339519" y="1703705"/>
                  </a:lnTo>
                  <a:lnTo>
                    <a:pt x="279250" y="1644634"/>
                  </a:lnTo>
                  <a:lnTo>
                    <a:pt x="244262" y="1606135"/>
                  </a:lnTo>
                  <a:lnTo>
                    <a:pt x="211185" y="1566415"/>
                  </a:lnTo>
                  <a:lnTo>
                    <a:pt x="180100" y="1525422"/>
                  </a:lnTo>
                  <a:lnTo>
                    <a:pt x="151091" y="1483102"/>
                  </a:lnTo>
                  <a:lnTo>
                    <a:pt x="124241" y="1439402"/>
                  </a:lnTo>
                  <a:lnTo>
                    <a:pt x="99632" y="1394269"/>
                  </a:lnTo>
                  <a:lnTo>
                    <a:pt x="77347" y="1347650"/>
                  </a:lnTo>
                  <a:lnTo>
                    <a:pt x="57469" y="1299492"/>
                  </a:lnTo>
                  <a:lnTo>
                    <a:pt x="40082" y="1249742"/>
                  </a:lnTo>
                  <a:lnTo>
                    <a:pt x="22633" y="1164364"/>
                  </a:lnTo>
                  <a:lnTo>
                    <a:pt x="14501" y="1106662"/>
                  </a:lnTo>
                  <a:lnTo>
                    <a:pt x="7599" y="1046276"/>
                  </a:lnTo>
                  <a:lnTo>
                    <a:pt x="2556" y="988701"/>
                  </a:lnTo>
                  <a:lnTo>
                    <a:pt x="0" y="939429"/>
                  </a:lnTo>
                  <a:lnTo>
                    <a:pt x="557" y="903954"/>
                  </a:lnTo>
                  <a:lnTo>
                    <a:pt x="5094" y="852344"/>
                  </a:lnTo>
                  <a:lnTo>
                    <a:pt x="11524" y="801275"/>
                  </a:lnTo>
                  <a:lnTo>
                    <a:pt x="19890" y="750759"/>
                  </a:lnTo>
                  <a:lnTo>
                    <a:pt x="30240" y="700808"/>
                  </a:lnTo>
                  <a:lnTo>
                    <a:pt x="42620" y="651437"/>
                  </a:lnTo>
                  <a:lnTo>
                    <a:pt x="57075" y="602656"/>
                  </a:lnTo>
                  <a:lnTo>
                    <a:pt x="73652" y="554479"/>
                  </a:lnTo>
                  <a:lnTo>
                    <a:pt x="92398" y="506918"/>
                  </a:lnTo>
                  <a:lnTo>
                    <a:pt x="113357" y="459987"/>
                  </a:lnTo>
                  <a:lnTo>
                    <a:pt x="136577" y="413698"/>
                  </a:lnTo>
                  <a:lnTo>
                    <a:pt x="160369" y="371596"/>
                  </a:lnTo>
                  <a:lnTo>
                    <a:pt x="185658" y="330686"/>
                  </a:lnTo>
                  <a:lnTo>
                    <a:pt x="212512" y="291034"/>
                  </a:lnTo>
                  <a:lnTo>
                    <a:pt x="240995" y="252701"/>
                  </a:lnTo>
                  <a:lnTo>
                    <a:pt x="271174" y="215753"/>
                  </a:lnTo>
                  <a:lnTo>
                    <a:pt x="303115" y="180253"/>
                  </a:lnTo>
                  <a:lnTo>
                    <a:pt x="336882" y="146265"/>
                  </a:lnTo>
                  <a:lnTo>
                    <a:pt x="398337" y="91029"/>
                  </a:lnTo>
                  <a:lnTo>
                    <a:pt x="410210" y="78944"/>
                  </a:lnTo>
                  <a:lnTo>
                    <a:pt x="435157" y="36817"/>
                  </a:lnTo>
                  <a:lnTo>
                    <a:pt x="439568" y="5503"/>
                  </a:lnTo>
                  <a:lnTo>
                    <a:pt x="443954" y="0"/>
                  </a:lnTo>
                  <a:lnTo>
                    <a:pt x="446172" y="4422"/>
                  </a:lnTo>
                  <a:lnTo>
                    <a:pt x="458690" y="1542953"/>
                  </a:lnTo>
                  <a:lnTo>
                    <a:pt x="443422" y="1666050"/>
                  </a:lnTo>
                  <a:lnTo>
                    <a:pt x="432614" y="1728605"/>
                  </a:lnTo>
                  <a:lnTo>
                    <a:pt x="424734" y="1756362"/>
                  </a:lnTo>
                  <a:lnTo>
                    <a:pt x="423600" y="1765108"/>
                  </a:lnTo>
                  <a:close/>
                </a:path>
              </a:pathLst>
            </a:custGeom>
            <a:solidFill>
              <a:srgbClr val="6BA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94917" y="9243042"/>
              <a:ext cx="114300" cy="499109"/>
            </a:xfrm>
            <a:custGeom>
              <a:avLst/>
              <a:gdLst/>
              <a:ahLst/>
              <a:cxnLst/>
              <a:rect l="l" t="t" r="r" b="b"/>
              <a:pathLst>
                <a:path w="114300" h="499109">
                  <a:moveTo>
                    <a:pt x="84569" y="498953"/>
                  </a:moveTo>
                  <a:lnTo>
                    <a:pt x="77965" y="498953"/>
                  </a:lnTo>
                  <a:lnTo>
                    <a:pt x="71229" y="494947"/>
                  </a:lnTo>
                  <a:lnTo>
                    <a:pt x="38005" y="483409"/>
                  </a:lnTo>
                  <a:lnTo>
                    <a:pt x="31867" y="479832"/>
                  </a:lnTo>
                  <a:lnTo>
                    <a:pt x="29841" y="472966"/>
                  </a:lnTo>
                  <a:lnTo>
                    <a:pt x="29668" y="436645"/>
                  </a:lnTo>
                  <a:lnTo>
                    <a:pt x="26560" y="391703"/>
                  </a:lnTo>
                  <a:lnTo>
                    <a:pt x="21511" y="347170"/>
                  </a:lnTo>
                  <a:lnTo>
                    <a:pt x="13395" y="303052"/>
                  </a:lnTo>
                  <a:lnTo>
                    <a:pt x="0" y="256110"/>
                  </a:lnTo>
                  <a:lnTo>
                    <a:pt x="0" y="251688"/>
                  </a:lnTo>
                  <a:lnTo>
                    <a:pt x="24318" y="158486"/>
                  </a:lnTo>
                  <a:lnTo>
                    <a:pt x="34170" y="84617"/>
                  </a:lnTo>
                  <a:lnTo>
                    <a:pt x="38526" y="23132"/>
                  </a:lnTo>
                  <a:lnTo>
                    <a:pt x="40542" y="8447"/>
                  </a:lnTo>
                  <a:lnTo>
                    <a:pt x="43861" y="0"/>
                  </a:lnTo>
                  <a:lnTo>
                    <a:pt x="43861" y="28500"/>
                  </a:lnTo>
                  <a:lnTo>
                    <a:pt x="51254" y="99511"/>
                  </a:lnTo>
                  <a:lnTo>
                    <a:pt x="66926" y="169675"/>
                  </a:lnTo>
                  <a:lnTo>
                    <a:pt x="83386" y="205792"/>
                  </a:lnTo>
                  <a:lnTo>
                    <a:pt x="114138" y="234293"/>
                  </a:lnTo>
                  <a:lnTo>
                    <a:pt x="104818" y="249950"/>
                  </a:lnTo>
                  <a:lnTo>
                    <a:pt x="96495" y="266018"/>
                  </a:lnTo>
                  <a:lnTo>
                    <a:pt x="90132" y="282905"/>
                  </a:lnTo>
                  <a:lnTo>
                    <a:pt x="86688" y="301023"/>
                  </a:lnTo>
                  <a:lnTo>
                    <a:pt x="82275" y="339164"/>
                  </a:lnTo>
                  <a:lnTo>
                    <a:pt x="82351" y="453009"/>
                  </a:lnTo>
                  <a:lnTo>
                    <a:pt x="85653" y="489125"/>
                  </a:lnTo>
                  <a:lnTo>
                    <a:pt x="84569" y="498953"/>
                  </a:lnTo>
                  <a:close/>
                </a:path>
              </a:pathLst>
            </a:custGeom>
            <a:solidFill>
              <a:srgbClr val="C2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1198104" y="8659173"/>
            <a:ext cx="1198245" cy="610870"/>
          </a:xfrm>
          <a:custGeom>
            <a:avLst/>
            <a:gdLst/>
            <a:ahLst/>
            <a:cxnLst/>
            <a:rect l="l" t="t" r="r" b="b"/>
            <a:pathLst>
              <a:path w="1198245" h="610870">
                <a:moveTo>
                  <a:pt x="228967" y="607575"/>
                </a:moveTo>
                <a:lnTo>
                  <a:pt x="23349" y="605568"/>
                </a:lnTo>
                <a:lnTo>
                  <a:pt x="14392" y="605568"/>
                </a:lnTo>
                <a:lnTo>
                  <a:pt x="13738" y="604214"/>
                </a:lnTo>
                <a:lnTo>
                  <a:pt x="33350" y="566024"/>
                </a:lnTo>
                <a:lnTo>
                  <a:pt x="52120" y="563548"/>
                </a:lnTo>
                <a:lnTo>
                  <a:pt x="59542" y="561966"/>
                </a:lnTo>
                <a:lnTo>
                  <a:pt x="89322" y="538333"/>
                </a:lnTo>
                <a:lnTo>
                  <a:pt x="91385" y="532864"/>
                </a:lnTo>
                <a:lnTo>
                  <a:pt x="92039" y="526692"/>
                </a:lnTo>
                <a:lnTo>
                  <a:pt x="92744" y="520521"/>
                </a:lnTo>
                <a:lnTo>
                  <a:pt x="95512" y="440240"/>
                </a:lnTo>
                <a:lnTo>
                  <a:pt x="95366" y="367242"/>
                </a:lnTo>
                <a:lnTo>
                  <a:pt x="95148" y="310687"/>
                </a:lnTo>
                <a:lnTo>
                  <a:pt x="94864" y="255834"/>
                </a:lnTo>
                <a:lnTo>
                  <a:pt x="94371" y="185351"/>
                </a:lnTo>
                <a:lnTo>
                  <a:pt x="93887" y="134129"/>
                </a:lnTo>
                <a:lnTo>
                  <a:pt x="93325" y="95359"/>
                </a:lnTo>
                <a:lnTo>
                  <a:pt x="74578" y="54391"/>
                </a:lnTo>
                <a:lnTo>
                  <a:pt x="5013" y="39506"/>
                </a:lnTo>
                <a:lnTo>
                  <a:pt x="0" y="37155"/>
                </a:lnTo>
                <a:lnTo>
                  <a:pt x="270" y="31830"/>
                </a:lnTo>
                <a:lnTo>
                  <a:pt x="4730" y="21274"/>
                </a:lnTo>
                <a:lnTo>
                  <a:pt x="6793" y="15805"/>
                </a:lnTo>
                <a:lnTo>
                  <a:pt x="10265" y="10536"/>
                </a:lnTo>
                <a:lnTo>
                  <a:pt x="16505" y="1404"/>
                </a:lnTo>
                <a:lnTo>
                  <a:pt x="19927" y="0"/>
                </a:lnTo>
                <a:lnTo>
                  <a:pt x="24758" y="702"/>
                </a:lnTo>
                <a:lnTo>
                  <a:pt x="52425" y="1838"/>
                </a:lnTo>
                <a:lnTo>
                  <a:pt x="350674" y="2062"/>
                </a:lnTo>
                <a:lnTo>
                  <a:pt x="395377" y="6874"/>
                </a:lnTo>
                <a:lnTo>
                  <a:pt x="462161" y="25388"/>
                </a:lnTo>
                <a:lnTo>
                  <a:pt x="500375" y="44969"/>
                </a:lnTo>
                <a:lnTo>
                  <a:pt x="262255" y="44969"/>
                </a:lnTo>
                <a:lnTo>
                  <a:pt x="241897" y="45045"/>
                </a:lnTo>
                <a:lnTo>
                  <a:pt x="200547" y="52514"/>
                </a:lnTo>
                <a:lnTo>
                  <a:pt x="192785" y="76919"/>
                </a:lnTo>
                <a:lnTo>
                  <a:pt x="193489" y="490365"/>
                </a:lnTo>
                <a:lnTo>
                  <a:pt x="203441" y="527621"/>
                </a:lnTo>
                <a:lnTo>
                  <a:pt x="236113" y="550576"/>
                </a:lnTo>
                <a:lnTo>
                  <a:pt x="275940" y="559276"/>
                </a:lnTo>
                <a:lnTo>
                  <a:pt x="309024" y="562364"/>
                </a:lnTo>
                <a:lnTo>
                  <a:pt x="470038" y="562364"/>
                </a:lnTo>
                <a:lnTo>
                  <a:pt x="454757" y="570891"/>
                </a:lnTo>
                <a:lnTo>
                  <a:pt x="411325" y="587887"/>
                </a:lnTo>
                <a:lnTo>
                  <a:pt x="365190" y="599347"/>
                </a:lnTo>
                <a:lnTo>
                  <a:pt x="309483" y="606221"/>
                </a:lnTo>
                <a:lnTo>
                  <a:pt x="228967" y="607575"/>
                </a:lnTo>
                <a:close/>
              </a:path>
              <a:path w="1198245" h="610870">
                <a:moveTo>
                  <a:pt x="350674" y="2062"/>
                </a:moveTo>
                <a:lnTo>
                  <a:pt x="107138" y="2062"/>
                </a:lnTo>
                <a:lnTo>
                  <a:pt x="298321" y="695"/>
                </a:lnTo>
                <a:lnTo>
                  <a:pt x="325989" y="702"/>
                </a:lnTo>
                <a:lnTo>
                  <a:pt x="350674" y="2062"/>
                </a:lnTo>
                <a:close/>
              </a:path>
              <a:path w="1198245" h="610870">
                <a:moveTo>
                  <a:pt x="470038" y="562364"/>
                </a:moveTo>
                <a:lnTo>
                  <a:pt x="309024" y="562364"/>
                </a:lnTo>
                <a:lnTo>
                  <a:pt x="327951" y="561966"/>
                </a:lnTo>
                <a:lnTo>
                  <a:pt x="346652" y="559987"/>
                </a:lnTo>
                <a:lnTo>
                  <a:pt x="405130" y="543394"/>
                </a:lnTo>
                <a:lnTo>
                  <a:pt x="439415" y="522246"/>
                </a:lnTo>
                <a:lnTo>
                  <a:pt x="468417" y="494013"/>
                </a:lnTo>
                <a:lnTo>
                  <a:pt x="492455" y="459407"/>
                </a:lnTo>
                <a:lnTo>
                  <a:pt x="517113" y="399083"/>
                </a:lnTo>
                <a:lnTo>
                  <a:pt x="526826" y="334620"/>
                </a:lnTo>
                <a:lnTo>
                  <a:pt x="526976" y="333516"/>
                </a:lnTo>
                <a:lnTo>
                  <a:pt x="526347" y="276022"/>
                </a:lnTo>
                <a:lnTo>
                  <a:pt x="515906" y="219016"/>
                </a:lnTo>
                <a:lnTo>
                  <a:pt x="486995" y="154415"/>
                </a:lnTo>
                <a:lnTo>
                  <a:pt x="440422" y="101103"/>
                </a:lnTo>
                <a:lnTo>
                  <a:pt x="400682" y="74246"/>
                </a:lnTo>
                <a:lnTo>
                  <a:pt x="345170" y="54508"/>
                </a:lnTo>
                <a:lnTo>
                  <a:pt x="302840" y="47415"/>
                </a:lnTo>
                <a:lnTo>
                  <a:pt x="262255" y="44969"/>
                </a:lnTo>
                <a:lnTo>
                  <a:pt x="500375" y="44969"/>
                </a:lnTo>
                <a:lnTo>
                  <a:pt x="545389" y="78939"/>
                </a:lnTo>
                <a:lnTo>
                  <a:pt x="589795" y="133903"/>
                </a:lnTo>
                <a:lnTo>
                  <a:pt x="618787" y="200757"/>
                </a:lnTo>
                <a:lnTo>
                  <a:pt x="629059" y="255834"/>
                </a:lnTo>
                <a:lnTo>
                  <a:pt x="630364" y="274272"/>
                </a:lnTo>
                <a:lnTo>
                  <a:pt x="630273" y="292578"/>
                </a:lnTo>
                <a:lnTo>
                  <a:pt x="628578" y="310687"/>
                </a:lnTo>
                <a:lnTo>
                  <a:pt x="625794" y="342373"/>
                </a:lnTo>
                <a:lnTo>
                  <a:pt x="611452" y="404015"/>
                </a:lnTo>
                <a:lnTo>
                  <a:pt x="585714" y="457472"/>
                </a:lnTo>
                <a:lnTo>
                  <a:pt x="552693" y="500673"/>
                </a:lnTo>
                <a:lnTo>
                  <a:pt x="495350" y="548240"/>
                </a:lnTo>
                <a:lnTo>
                  <a:pt x="470038" y="562364"/>
                </a:lnTo>
                <a:close/>
              </a:path>
              <a:path w="1198245" h="610870">
                <a:moveTo>
                  <a:pt x="1103010" y="567736"/>
                </a:moveTo>
                <a:lnTo>
                  <a:pt x="702250" y="567736"/>
                </a:lnTo>
                <a:lnTo>
                  <a:pt x="712858" y="567029"/>
                </a:lnTo>
                <a:lnTo>
                  <a:pt x="723146" y="565165"/>
                </a:lnTo>
                <a:lnTo>
                  <a:pt x="758712" y="548117"/>
                </a:lnTo>
                <a:lnTo>
                  <a:pt x="761379" y="538935"/>
                </a:lnTo>
                <a:lnTo>
                  <a:pt x="763322" y="527740"/>
                </a:lnTo>
                <a:lnTo>
                  <a:pt x="764851" y="516657"/>
                </a:lnTo>
                <a:lnTo>
                  <a:pt x="765851" y="505575"/>
                </a:lnTo>
                <a:lnTo>
                  <a:pt x="766210" y="494379"/>
                </a:lnTo>
                <a:lnTo>
                  <a:pt x="766834" y="269543"/>
                </a:lnTo>
                <a:lnTo>
                  <a:pt x="766943" y="237982"/>
                </a:lnTo>
                <a:lnTo>
                  <a:pt x="768077" y="130975"/>
                </a:lnTo>
                <a:lnTo>
                  <a:pt x="768149" y="103903"/>
                </a:lnTo>
                <a:lnTo>
                  <a:pt x="767776" y="95328"/>
                </a:lnTo>
                <a:lnTo>
                  <a:pt x="756246" y="58335"/>
                </a:lnTo>
                <a:lnTo>
                  <a:pt x="685794" y="41846"/>
                </a:lnTo>
                <a:lnTo>
                  <a:pt x="680309" y="41143"/>
                </a:lnTo>
                <a:lnTo>
                  <a:pt x="678900" y="38434"/>
                </a:lnTo>
                <a:lnTo>
                  <a:pt x="695708" y="752"/>
                </a:lnTo>
                <a:lnTo>
                  <a:pt x="701646" y="2057"/>
                </a:lnTo>
                <a:lnTo>
                  <a:pt x="705772" y="2759"/>
                </a:lnTo>
                <a:lnTo>
                  <a:pt x="722174" y="4491"/>
                </a:lnTo>
                <a:lnTo>
                  <a:pt x="738369" y="5023"/>
                </a:lnTo>
                <a:lnTo>
                  <a:pt x="997105" y="5023"/>
                </a:lnTo>
                <a:lnTo>
                  <a:pt x="1022415" y="7034"/>
                </a:lnTo>
                <a:lnTo>
                  <a:pt x="1050060" y="13089"/>
                </a:lnTo>
                <a:lnTo>
                  <a:pt x="1076431" y="23387"/>
                </a:lnTo>
                <a:lnTo>
                  <a:pt x="1101220" y="38434"/>
                </a:lnTo>
                <a:lnTo>
                  <a:pt x="1111732" y="46669"/>
                </a:lnTo>
                <a:lnTo>
                  <a:pt x="905804" y="46669"/>
                </a:lnTo>
                <a:lnTo>
                  <a:pt x="893425" y="47128"/>
                </a:lnTo>
                <a:lnTo>
                  <a:pt x="881045" y="48870"/>
                </a:lnTo>
                <a:lnTo>
                  <a:pt x="870729" y="50978"/>
                </a:lnTo>
                <a:lnTo>
                  <a:pt x="866603" y="55745"/>
                </a:lnTo>
                <a:lnTo>
                  <a:pt x="866565" y="67058"/>
                </a:lnTo>
                <a:lnTo>
                  <a:pt x="864598" y="120647"/>
                </a:lnTo>
                <a:lnTo>
                  <a:pt x="864489" y="121475"/>
                </a:lnTo>
                <a:lnTo>
                  <a:pt x="863885" y="136573"/>
                </a:lnTo>
                <a:lnTo>
                  <a:pt x="863826" y="152433"/>
                </a:lnTo>
                <a:lnTo>
                  <a:pt x="864242" y="166754"/>
                </a:lnTo>
                <a:lnTo>
                  <a:pt x="865129" y="180813"/>
                </a:lnTo>
                <a:lnTo>
                  <a:pt x="865194" y="256698"/>
                </a:lnTo>
                <a:lnTo>
                  <a:pt x="865949" y="258052"/>
                </a:lnTo>
                <a:lnTo>
                  <a:pt x="876265" y="258052"/>
                </a:lnTo>
                <a:lnTo>
                  <a:pt x="1075513" y="258479"/>
                </a:lnTo>
                <a:lnTo>
                  <a:pt x="1067490" y="262669"/>
                </a:lnTo>
                <a:lnTo>
                  <a:pt x="1063364" y="264073"/>
                </a:lnTo>
                <a:lnTo>
                  <a:pt x="1062659" y="267485"/>
                </a:lnTo>
                <a:lnTo>
                  <a:pt x="1066786" y="268138"/>
                </a:lnTo>
                <a:lnTo>
                  <a:pt x="1070208" y="269543"/>
                </a:lnTo>
                <a:lnTo>
                  <a:pt x="1091720" y="276594"/>
                </a:lnTo>
                <a:lnTo>
                  <a:pt x="1108648" y="283504"/>
                </a:lnTo>
                <a:lnTo>
                  <a:pt x="1124925" y="291825"/>
                </a:lnTo>
                <a:lnTo>
                  <a:pt x="1140357" y="301755"/>
                </a:lnTo>
                <a:lnTo>
                  <a:pt x="1142084" y="303210"/>
                </a:lnTo>
                <a:lnTo>
                  <a:pt x="865848" y="303210"/>
                </a:lnTo>
                <a:lnTo>
                  <a:pt x="864489" y="306572"/>
                </a:lnTo>
                <a:lnTo>
                  <a:pt x="864522" y="457416"/>
                </a:lnTo>
                <a:lnTo>
                  <a:pt x="866502" y="504816"/>
                </a:lnTo>
                <a:lnTo>
                  <a:pt x="891759" y="550136"/>
                </a:lnTo>
                <a:lnTo>
                  <a:pt x="942470" y="561640"/>
                </a:lnTo>
                <a:lnTo>
                  <a:pt x="974444" y="562417"/>
                </a:lnTo>
                <a:lnTo>
                  <a:pt x="1111093" y="562417"/>
                </a:lnTo>
                <a:lnTo>
                  <a:pt x="1103010" y="567736"/>
                </a:lnTo>
                <a:close/>
              </a:path>
              <a:path w="1198245" h="610870">
                <a:moveTo>
                  <a:pt x="997105" y="5023"/>
                </a:moveTo>
                <a:lnTo>
                  <a:pt x="738369" y="5023"/>
                </a:lnTo>
                <a:lnTo>
                  <a:pt x="938060" y="4195"/>
                </a:lnTo>
                <a:lnTo>
                  <a:pt x="993868" y="4766"/>
                </a:lnTo>
                <a:lnTo>
                  <a:pt x="997105" y="5023"/>
                </a:lnTo>
                <a:close/>
              </a:path>
              <a:path w="1198245" h="610870">
                <a:moveTo>
                  <a:pt x="1075513" y="258479"/>
                </a:moveTo>
                <a:lnTo>
                  <a:pt x="927984" y="258479"/>
                </a:lnTo>
                <a:lnTo>
                  <a:pt x="963463" y="257756"/>
                </a:lnTo>
                <a:lnTo>
                  <a:pt x="991101" y="255293"/>
                </a:lnTo>
                <a:lnTo>
                  <a:pt x="1038103" y="225954"/>
                </a:lnTo>
                <a:lnTo>
                  <a:pt x="1055388" y="180813"/>
                </a:lnTo>
                <a:lnTo>
                  <a:pt x="1056486" y="166754"/>
                </a:lnTo>
                <a:lnTo>
                  <a:pt x="1056375" y="151666"/>
                </a:lnTo>
                <a:lnTo>
                  <a:pt x="1046808" y="110586"/>
                </a:lnTo>
                <a:lnTo>
                  <a:pt x="1019244" y="75733"/>
                </a:lnTo>
                <a:lnTo>
                  <a:pt x="979376" y="55745"/>
                </a:lnTo>
                <a:lnTo>
                  <a:pt x="930563" y="47516"/>
                </a:lnTo>
                <a:lnTo>
                  <a:pt x="905804" y="46669"/>
                </a:lnTo>
                <a:lnTo>
                  <a:pt x="1111732" y="46669"/>
                </a:lnTo>
                <a:lnTo>
                  <a:pt x="1136482" y="77255"/>
                </a:lnTo>
                <a:lnTo>
                  <a:pt x="1149801" y="114338"/>
                </a:lnTo>
                <a:lnTo>
                  <a:pt x="1152099" y="138752"/>
                </a:lnTo>
                <a:lnTo>
                  <a:pt x="1152051" y="149761"/>
                </a:lnTo>
                <a:lnTo>
                  <a:pt x="1141830" y="190623"/>
                </a:lnTo>
                <a:lnTo>
                  <a:pt x="1120608" y="223833"/>
                </a:lnTo>
                <a:lnTo>
                  <a:pt x="1087512" y="251605"/>
                </a:lnTo>
                <a:lnTo>
                  <a:pt x="1077659" y="257358"/>
                </a:lnTo>
                <a:lnTo>
                  <a:pt x="1075513" y="258479"/>
                </a:lnTo>
                <a:close/>
              </a:path>
              <a:path w="1198245" h="610870">
                <a:moveTo>
                  <a:pt x="1111093" y="562417"/>
                </a:moveTo>
                <a:lnTo>
                  <a:pt x="974444" y="562417"/>
                </a:lnTo>
                <a:lnTo>
                  <a:pt x="987289" y="562355"/>
                </a:lnTo>
                <a:lnTo>
                  <a:pt x="999907" y="560680"/>
                </a:lnTo>
                <a:lnTo>
                  <a:pt x="1045767" y="543000"/>
                </a:lnTo>
                <a:lnTo>
                  <a:pt x="1077466" y="511115"/>
                </a:lnTo>
                <a:lnTo>
                  <a:pt x="1088022" y="489763"/>
                </a:lnTo>
                <a:lnTo>
                  <a:pt x="1088777" y="489261"/>
                </a:lnTo>
                <a:lnTo>
                  <a:pt x="1094128" y="472159"/>
                </a:lnTo>
                <a:lnTo>
                  <a:pt x="1097017" y="454797"/>
                </a:lnTo>
                <a:lnTo>
                  <a:pt x="1097849" y="437182"/>
                </a:lnTo>
                <a:lnTo>
                  <a:pt x="1097030" y="419317"/>
                </a:lnTo>
                <a:lnTo>
                  <a:pt x="1079310" y="366574"/>
                </a:lnTo>
                <a:lnTo>
                  <a:pt x="1049811" y="335658"/>
                </a:lnTo>
                <a:lnTo>
                  <a:pt x="1008909" y="315105"/>
                </a:lnTo>
                <a:lnTo>
                  <a:pt x="942238" y="303913"/>
                </a:lnTo>
                <a:lnTo>
                  <a:pt x="877573" y="303210"/>
                </a:lnTo>
                <a:lnTo>
                  <a:pt x="1142084" y="303210"/>
                </a:lnTo>
                <a:lnTo>
                  <a:pt x="1178156" y="340058"/>
                </a:lnTo>
                <a:lnTo>
                  <a:pt x="1197423" y="390215"/>
                </a:lnTo>
                <a:lnTo>
                  <a:pt x="1198127" y="394329"/>
                </a:lnTo>
                <a:lnTo>
                  <a:pt x="1197995" y="409304"/>
                </a:lnTo>
                <a:lnTo>
                  <a:pt x="1197775" y="416193"/>
                </a:lnTo>
                <a:lnTo>
                  <a:pt x="1197178" y="422951"/>
                </a:lnTo>
                <a:lnTo>
                  <a:pt x="1196014" y="429653"/>
                </a:lnTo>
                <a:lnTo>
                  <a:pt x="1192461" y="457416"/>
                </a:lnTo>
                <a:lnTo>
                  <a:pt x="1184006" y="483127"/>
                </a:lnTo>
                <a:lnTo>
                  <a:pt x="1170899" y="506788"/>
                </a:lnTo>
                <a:lnTo>
                  <a:pt x="1153391" y="528398"/>
                </a:lnTo>
                <a:lnTo>
                  <a:pt x="1128201" y="551160"/>
                </a:lnTo>
                <a:lnTo>
                  <a:pt x="1111093" y="562417"/>
                </a:lnTo>
                <a:close/>
              </a:path>
              <a:path w="1198245" h="610870">
                <a:moveTo>
                  <a:pt x="678900" y="609633"/>
                </a:moveTo>
                <a:lnTo>
                  <a:pt x="676837" y="606823"/>
                </a:lnTo>
                <a:lnTo>
                  <a:pt x="678196" y="598594"/>
                </a:lnTo>
                <a:lnTo>
                  <a:pt x="679353" y="592422"/>
                </a:lnTo>
                <a:lnTo>
                  <a:pt x="681617" y="585548"/>
                </a:lnTo>
                <a:lnTo>
                  <a:pt x="684385" y="579377"/>
                </a:lnTo>
                <a:lnTo>
                  <a:pt x="685643" y="575593"/>
                </a:lnTo>
                <a:lnTo>
                  <a:pt x="687908" y="572618"/>
                </a:lnTo>
                <a:lnTo>
                  <a:pt x="694601" y="568263"/>
                </a:lnTo>
                <a:lnTo>
                  <a:pt x="698274" y="567360"/>
                </a:lnTo>
                <a:lnTo>
                  <a:pt x="702250" y="567736"/>
                </a:lnTo>
                <a:lnTo>
                  <a:pt x="1103010" y="567736"/>
                </a:lnTo>
                <a:lnTo>
                  <a:pt x="1038555" y="595634"/>
                </a:lnTo>
                <a:lnTo>
                  <a:pt x="1000794" y="604270"/>
                </a:lnTo>
                <a:lnTo>
                  <a:pt x="968862" y="608629"/>
                </a:lnTo>
                <a:lnTo>
                  <a:pt x="687153" y="608629"/>
                </a:lnTo>
                <a:lnTo>
                  <a:pt x="678900" y="609633"/>
                </a:lnTo>
                <a:close/>
              </a:path>
              <a:path w="1198245" h="610870">
                <a:moveTo>
                  <a:pt x="918467" y="610771"/>
                </a:moveTo>
                <a:lnTo>
                  <a:pt x="849219" y="610659"/>
                </a:lnTo>
                <a:lnTo>
                  <a:pt x="687153" y="608629"/>
                </a:lnTo>
                <a:lnTo>
                  <a:pt x="968862" y="608629"/>
                </a:lnTo>
                <a:lnTo>
                  <a:pt x="962920" y="609332"/>
                </a:lnTo>
                <a:lnTo>
                  <a:pt x="918467" y="610771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64314" y="8863402"/>
            <a:ext cx="2722845" cy="64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4180904" y="4661651"/>
            <a:ext cx="1770380" cy="1576070"/>
            <a:chOff x="4180904" y="4661651"/>
            <a:chExt cx="1770380" cy="1576070"/>
          </a:xfrm>
        </p:grpSpPr>
        <p:sp>
          <p:nvSpPr>
            <p:cNvPr id="16" name="object 16"/>
            <p:cNvSpPr/>
            <p:nvPr/>
          </p:nvSpPr>
          <p:spPr>
            <a:xfrm>
              <a:off x="4907790" y="5289982"/>
              <a:ext cx="316230" cy="316865"/>
            </a:xfrm>
            <a:custGeom>
              <a:avLst/>
              <a:gdLst/>
              <a:ahLst/>
              <a:cxnLst/>
              <a:rect l="l" t="t" r="r" b="b"/>
              <a:pathLst>
                <a:path w="316229" h="316864">
                  <a:moveTo>
                    <a:pt x="158028" y="316414"/>
                  </a:moveTo>
                  <a:lnTo>
                    <a:pt x="119621" y="311671"/>
                  </a:lnTo>
                  <a:lnTo>
                    <a:pt x="83534" y="297734"/>
                  </a:lnTo>
                  <a:lnTo>
                    <a:pt x="51910" y="275438"/>
                  </a:lnTo>
                  <a:lnTo>
                    <a:pt x="26633" y="246101"/>
                  </a:lnTo>
                  <a:lnTo>
                    <a:pt x="9233" y="211497"/>
                  </a:lnTo>
                  <a:lnTo>
                    <a:pt x="758" y="173714"/>
                  </a:lnTo>
                  <a:lnTo>
                    <a:pt x="0" y="158207"/>
                  </a:lnTo>
                  <a:lnTo>
                    <a:pt x="189" y="150435"/>
                  </a:lnTo>
                  <a:lnTo>
                    <a:pt x="6803" y="112281"/>
                  </a:lnTo>
                  <a:lnTo>
                    <a:pt x="22478" y="76881"/>
                  </a:lnTo>
                  <a:lnTo>
                    <a:pt x="46286" y="46339"/>
                  </a:lnTo>
                  <a:lnTo>
                    <a:pt x="76794" y="22503"/>
                  </a:lnTo>
                  <a:lnTo>
                    <a:pt x="112154" y="6811"/>
                  </a:lnTo>
                  <a:lnTo>
                    <a:pt x="150265" y="189"/>
                  </a:lnTo>
                  <a:lnTo>
                    <a:pt x="158028" y="0"/>
                  </a:lnTo>
                  <a:lnTo>
                    <a:pt x="165791" y="189"/>
                  </a:lnTo>
                  <a:lnTo>
                    <a:pt x="203902" y="6811"/>
                  </a:lnTo>
                  <a:lnTo>
                    <a:pt x="239262" y="22503"/>
                  </a:lnTo>
                  <a:lnTo>
                    <a:pt x="269770" y="46339"/>
                  </a:lnTo>
                  <a:lnTo>
                    <a:pt x="293578" y="76881"/>
                  </a:lnTo>
                  <a:lnTo>
                    <a:pt x="309253" y="112281"/>
                  </a:lnTo>
                  <a:lnTo>
                    <a:pt x="315867" y="150435"/>
                  </a:lnTo>
                  <a:lnTo>
                    <a:pt x="316056" y="158207"/>
                  </a:lnTo>
                  <a:lnTo>
                    <a:pt x="315867" y="165979"/>
                  </a:lnTo>
                  <a:lnTo>
                    <a:pt x="309253" y="204133"/>
                  </a:lnTo>
                  <a:lnTo>
                    <a:pt x="293578" y="239533"/>
                  </a:lnTo>
                  <a:lnTo>
                    <a:pt x="269770" y="270075"/>
                  </a:lnTo>
                  <a:lnTo>
                    <a:pt x="239262" y="293911"/>
                  </a:lnTo>
                  <a:lnTo>
                    <a:pt x="203902" y="309603"/>
                  </a:lnTo>
                  <a:lnTo>
                    <a:pt x="165791" y="316224"/>
                  </a:lnTo>
                  <a:lnTo>
                    <a:pt x="158028" y="316414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18742" y="4699465"/>
              <a:ext cx="1694180" cy="1500505"/>
            </a:xfrm>
            <a:custGeom>
              <a:avLst/>
              <a:gdLst/>
              <a:ahLst/>
              <a:cxnLst/>
              <a:rect l="l" t="t" r="r" b="b"/>
              <a:pathLst>
                <a:path w="1694179" h="1500504">
                  <a:moveTo>
                    <a:pt x="847076" y="427056"/>
                  </a:moveTo>
                  <a:lnTo>
                    <a:pt x="904543" y="427804"/>
                  </a:lnTo>
                  <a:lnTo>
                    <a:pt x="961112" y="430020"/>
                  </a:lnTo>
                  <a:lnTo>
                    <a:pt x="1016634" y="433659"/>
                  </a:lnTo>
                  <a:lnTo>
                    <a:pt x="1070956" y="438679"/>
                  </a:lnTo>
                  <a:lnTo>
                    <a:pt x="1123928" y="445034"/>
                  </a:lnTo>
                  <a:lnTo>
                    <a:pt x="1175400" y="452680"/>
                  </a:lnTo>
                  <a:lnTo>
                    <a:pt x="1225221" y="461575"/>
                  </a:lnTo>
                  <a:lnTo>
                    <a:pt x="1273240" y="471674"/>
                  </a:lnTo>
                  <a:lnTo>
                    <a:pt x="1319307" y="482933"/>
                  </a:lnTo>
                  <a:lnTo>
                    <a:pt x="1363271" y="495309"/>
                  </a:lnTo>
                  <a:lnTo>
                    <a:pt x="1404980" y="508756"/>
                  </a:lnTo>
                  <a:lnTo>
                    <a:pt x="1468815" y="533313"/>
                  </a:lnTo>
                  <a:lnTo>
                    <a:pt x="1525702" y="560376"/>
                  </a:lnTo>
                  <a:lnTo>
                    <a:pt x="1575160" y="589471"/>
                  </a:lnTo>
                  <a:lnTo>
                    <a:pt x="1616706" y="620119"/>
                  </a:lnTo>
                  <a:lnTo>
                    <a:pt x="1649859" y="651845"/>
                  </a:lnTo>
                  <a:lnTo>
                    <a:pt x="1674136" y="684173"/>
                  </a:lnTo>
                  <a:lnTo>
                    <a:pt x="1694136" y="748724"/>
                  </a:lnTo>
                  <a:lnTo>
                    <a:pt x="1689871" y="778495"/>
                  </a:lnTo>
                  <a:lnTo>
                    <a:pt x="1656764" y="838967"/>
                  </a:lnTo>
                  <a:lnTo>
                    <a:pt x="1628599" y="868900"/>
                  </a:lnTo>
                  <a:lnTo>
                    <a:pt x="1593143" y="898119"/>
                  </a:lnTo>
                  <a:lnTo>
                    <a:pt x="1550734" y="926238"/>
                  </a:lnTo>
                  <a:lnTo>
                    <a:pt x="1501710" y="952873"/>
                  </a:lnTo>
                  <a:lnTo>
                    <a:pt x="1446409" y="977641"/>
                  </a:lnTo>
                  <a:lnTo>
                    <a:pt x="1385170" y="1000156"/>
                  </a:lnTo>
                  <a:lnTo>
                    <a:pt x="1344410" y="1012733"/>
                  </a:lnTo>
                  <a:lnTo>
                    <a:pt x="1301535" y="1024158"/>
                  </a:lnTo>
                  <a:lnTo>
                    <a:pt x="1256705" y="1034422"/>
                  </a:lnTo>
                  <a:lnTo>
                    <a:pt x="1210082" y="1043513"/>
                  </a:lnTo>
                  <a:lnTo>
                    <a:pt x="1161828" y="1051424"/>
                  </a:lnTo>
                  <a:lnTo>
                    <a:pt x="1112103" y="1058144"/>
                  </a:lnTo>
                  <a:lnTo>
                    <a:pt x="1061070" y="1063663"/>
                  </a:lnTo>
                  <a:lnTo>
                    <a:pt x="1008889" y="1067973"/>
                  </a:lnTo>
                  <a:lnTo>
                    <a:pt x="955723" y="1071063"/>
                  </a:lnTo>
                  <a:lnTo>
                    <a:pt x="901732" y="1072924"/>
                  </a:lnTo>
                  <a:lnTo>
                    <a:pt x="847079" y="1073546"/>
                  </a:lnTo>
                  <a:lnTo>
                    <a:pt x="791061" y="1072958"/>
                  </a:lnTo>
                  <a:lnTo>
                    <a:pt x="735756" y="1071185"/>
                  </a:lnTo>
                  <a:lnTo>
                    <a:pt x="681333" y="1068213"/>
                  </a:lnTo>
                  <a:lnTo>
                    <a:pt x="627961" y="1064028"/>
                  </a:lnTo>
                  <a:lnTo>
                    <a:pt x="575810" y="1058616"/>
                  </a:lnTo>
                  <a:lnTo>
                    <a:pt x="525049" y="1051965"/>
                  </a:lnTo>
                  <a:lnTo>
                    <a:pt x="475848" y="1044059"/>
                  </a:lnTo>
                  <a:lnTo>
                    <a:pt x="428375" y="1034886"/>
                  </a:lnTo>
                  <a:lnTo>
                    <a:pt x="382801" y="1024432"/>
                  </a:lnTo>
                  <a:lnTo>
                    <a:pt x="339295" y="1012683"/>
                  </a:lnTo>
                  <a:lnTo>
                    <a:pt x="298025" y="999626"/>
                  </a:lnTo>
                  <a:lnTo>
                    <a:pt x="238818" y="977109"/>
                  </a:lnTo>
                  <a:lnTo>
                    <a:pt x="185403" y="952271"/>
                  </a:lnTo>
                  <a:lnTo>
                    <a:pt x="138094" y="925532"/>
                  </a:lnTo>
                  <a:lnTo>
                    <a:pt x="97204" y="897312"/>
                  </a:lnTo>
                  <a:lnTo>
                    <a:pt x="63045" y="868032"/>
                  </a:lnTo>
                  <a:lnTo>
                    <a:pt x="35933" y="838113"/>
                  </a:lnTo>
                  <a:lnTo>
                    <a:pt x="4096" y="778039"/>
                  </a:lnTo>
                  <a:lnTo>
                    <a:pt x="0" y="748724"/>
                  </a:lnTo>
                  <a:lnTo>
                    <a:pt x="4861" y="716883"/>
                  </a:lnTo>
                  <a:lnTo>
                    <a:pt x="42569" y="652599"/>
                  </a:lnTo>
                  <a:lnTo>
                    <a:pt x="74626" y="621094"/>
                  </a:lnTo>
                  <a:lnTo>
                    <a:pt x="114959" y="590639"/>
                  </a:lnTo>
                  <a:lnTo>
                    <a:pt x="163172" y="561702"/>
                  </a:lnTo>
                  <a:lnTo>
                    <a:pt x="218871" y="534753"/>
                  </a:lnTo>
                  <a:lnTo>
                    <a:pt x="281661" y="510261"/>
                  </a:lnTo>
                  <a:lnTo>
                    <a:pt x="323622" y="496587"/>
                  </a:lnTo>
                  <a:lnTo>
                    <a:pt x="368019" y="483998"/>
                  </a:lnTo>
                  <a:lnTo>
                    <a:pt x="414669" y="472538"/>
                  </a:lnTo>
                  <a:lnTo>
                    <a:pt x="463389" y="462254"/>
                  </a:lnTo>
                  <a:lnTo>
                    <a:pt x="513996" y="453192"/>
                  </a:lnTo>
                  <a:lnTo>
                    <a:pt x="566309" y="445398"/>
                  </a:lnTo>
                  <a:lnTo>
                    <a:pt x="620145" y="438917"/>
                  </a:lnTo>
                  <a:lnTo>
                    <a:pt x="675320" y="433797"/>
                  </a:lnTo>
                  <a:lnTo>
                    <a:pt x="731654" y="430083"/>
                  </a:lnTo>
                  <a:lnTo>
                    <a:pt x="788962" y="427820"/>
                  </a:lnTo>
                  <a:lnTo>
                    <a:pt x="847063" y="427056"/>
                  </a:lnTo>
                  <a:close/>
                </a:path>
                <a:path w="1694179" h="1500504">
                  <a:moveTo>
                    <a:pt x="567383" y="588805"/>
                  </a:moveTo>
                  <a:lnTo>
                    <a:pt x="596740" y="539341"/>
                  </a:lnTo>
                  <a:lnTo>
                    <a:pt x="626918" y="491389"/>
                  </a:lnTo>
                  <a:lnTo>
                    <a:pt x="657803" y="445058"/>
                  </a:lnTo>
                  <a:lnTo>
                    <a:pt x="689284" y="400457"/>
                  </a:lnTo>
                  <a:lnTo>
                    <a:pt x="721245" y="357693"/>
                  </a:lnTo>
                  <a:lnTo>
                    <a:pt x="753575" y="316876"/>
                  </a:lnTo>
                  <a:lnTo>
                    <a:pt x="786160" y="278113"/>
                  </a:lnTo>
                  <a:lnTo>
                    <a:pt x="818887" y="241515"/>
                  </a:lnTo>
                  <a:lnTo>
                    <a:pt x="851642" y="207188"/>
                  </a:lnTo>
                  <a:lnTo>
                    <a:pt x="884313" y="175242"/>
                  </a:lnTo>
                  <a:lnTo>
                    <a:pt x="916786" y="145785"/>
                  </a:lnTo>
                  <a:lnTo>
                    <a:pt x="969923" y="102694"/>
                  </a:lnTo>
                  <a:lnTo>
                    <a:pt x="1021757" y="66880"/>
                  </a:lnTo>
                  <a:lnTo>
                    <a:pt x="1071637" y="38524"/>
                  </a:lnTo>
                  <a:lnTo>
                    <a:pt x="1118909" y="17805"/>
                  </a:lnTo>
                  <a:lnTo>
                    <a:pt x="1162920" y="4904"/>
                  </a:lnTo>
                  <a:lnTo>
                    <a:pt x="1203019" y="0"/>
                  </a:lnTo>
                  <a:lnTo>
                    <a:pt x="1238552" y="3272"/>
                  </a:lnTo>
                  <a:lnTo>
                    <a:pt x="1292497" y="33472"/>
                  </a:lnTo>
                  <a:lnTo>
                    <a:pt x="1328285" y="92395"/>
                  </a:lnTo>
                  <a:lnTo>
                    <a:pt x="1340116" y="131777"/>
                  </a:lnTo>
                  <a:lnTo>
                    <a:pt x="1347685" y="177124"/>
                  </a:lnTo>
                  <a:lnTo>
                    <a:pt x="1350830" y="227952"/>
                  </a:lnTo>
                  <a:lnTo>
                    <a:pt x="1349386" y="283777"/>
                  </a:lnTo>
                  <a:lnTo>
                    <a:pt x="1343190" y="344111"/>
                  </a:lnTo>
                  <a:lnTo>
                    <a:pt x="1332079" y="408472"/>
                  </a:lnTo>
                  <a:lnTo>
                    <a:pt x="1322607" y="450104"/>
                  </a:lnTo>
                  <a:lnTo>
                    <a:pt x="1311078" y="492996"/>
                  </a:lnTo>
                  <a:lnTo>
                    <a:pt x="1297565" y="537001"/>
                  </a:lnTo>
                  <a:lnTo>
                    <a:pt x="1282141" y="581976"/>
                  </a:lnTo>
                  <a:lnTo>
                    <a:pt x="1264879" y="627775"/>
                  </a:lnTo>
                  <a:lnTo>
                    <a:pt x="1245850" y="674254"/>
                  </a:lnTo>
                  <a:lnTo>
                    <a:pt x="1225129" y="721269"/>
                  </a:lnTo>
                  <a:lnTo>
                    <a:pt x="1202788" y="768674"/>
                  </a:lnTo>
                  <a:lnTo>
                    <a:pt x="1178899" y="816326"/>
                  </a:lnTo>
                  <a:lnTo>
                    <a:pt x="1153536" y="864079"/>
                  </a:lnTo>
                  <a:lnTo>
                    <a:pt x="1126771" y="911788"/>
                  </a:lnTo>
                  <a:lnTo>
                    <a:pt x="1098277" y="960076"/>
                  </a:lnTo>
                  <a:lnTo>
                    <a:pt x="1069113" y="1007154"/>
                  </a:lnTo>
                  <a:lnTo>
                    <a:pt x="1039353" y="1052867"/>
                  </a:lnTo>
                  <a:lnTo>
                    <a:pt x="1009069" y="1097063"/>
                  </a:lnTo>
                  <a:lnTo>
                    <a:pt x="978333" y="1139586"/>
                  </a:lnTo>
                  <a:lnTo>
                    <a:pt x="947220" y="1180283"/>
                  </a:lnTo>
                  <a:lnTo>
                    <a:pt x="915800" y="1219000"/>
                  </a:lnTo>
                  <a:lnTo>
                    <a:pt x="884148" y="1255584"/>
                  </a:lnTo>
                  <a:lnTo>
                    <a:pt x="852335" y="1289879"/>
                  </a:lnTo>
                  <a:lnTo>
                    <a:pt x="820435" y="1321733"/>
                  </a:lnTo>
                  <a:lnTo>
                    <a:pt x="788519" y="1350992"/>
                  </a:lnTo>
                  <a:lnTo>
                    <a:pt x="739458" y="1391092"/>
                  </a:lnTo>
                  <a:lnTo>
                    <a:pt x="691282" y="1425008"/>
                  </a:lnTo>
                  <a:lnTo>
                    <a:pt x="644511" y="1452679"/>
                  </a:lnTo>
                  <a:lnTo>
                    <a:pt x="599665" y="1474044"/>
                  </a:lnTo>
                  <a:lnTo>
                    <a:pt x="557267" y="1489041"/>
                  </a:lnTo>
                  <a:lnTo>
                    <a:pt x="517835" y="1497608"/>
                  </a:lnTo>
                  <a:lnTo>
                    <a:pt x="481890" y="1499684"/>
                  </a:lnTo>
                  <a:lnTo>
                    <a:pt x="449954" y="1495207"/>
                  </a:lnTo>
                  <a:lnTo>
                    <a:pt x="397423" y="1464001"/>
                  </a:lnTo>
                  <a:lnTo>
                    <a:pt x="360636" y="1399190"/>
                  </a:lnTo>
                  <a:lnTo>
                    <a:pt x="349390" y="1355649"/>
                  </a:lnTo>
                  <a:lnTo>
                    <a:pt x="343187" y="1305454"/>
                  </a:lnTo>
                  <a:lnTo>
                    <a:pt x="342235" y="1249184"/>
                  </a:lnTo>
                  <a:lnTo>
                    <a:pt x="346743" y="1187414"/>
                  </a:lnTo>
                  <a:lnTo>
                    <a:pt x="356919" y="1120725"/>
                  </a:lnTo>
                  <a:lnTo>
                    <a:pt x="366050" y="1077503"/>
                  </a:lnTo>
                  <a:lnTo>
                    <a:pt x="377336" y="1032711"/>
                  </a:lnTo>
                  <a:lnTo>
                    <a:pt x="390724" y="986531"/>
                  </a:lnTo>
                  <a:lnTo>
                    <a:pt x="406163" y="939143"/>
                  </a:lnTo>
                  <a:lnTo>
                    <a:pt x="423602" y="890728"/>
                  </a:lnTo>
                  <a:lnTo>
                    <a:pt x="442990" y="841468"/>
                  </a:lnTo>
                  <a:lnTo>
                    <a:pt x="464273" y="791545"/>
                  </a:lnTo>
                  <a:lnTo>
                    <a:pt x="487402" y="741138"/>
                  </a:lnTo>
                  <a:lnTo>
                    <a:pt x="512324" y="690431"/>
                  </a:lnTo>
                  <a:lnTo>
                    <a:pt x="538988" y="639603"/>
                  </a:lnTo>
                  <a:lnTo>
                    <a:pt x="567342" y="588836"/>
                  </a:lnTo>
                  <a:close/>
                </a:path>
                <a:path w="1694179" h="1500504">
                  <a:moveTo>
                    <a:pt x="567635" y="912239"/>
                  </a:moveTo>
                  <a:lnTo>
                    <a:pt x="539495" y="862083"/>
                  </a:lnTo>
                  <a:lnTo>
                    <a:pt x="513074" y="811967"/>
                  </a:lnTo>
                  <a:lnTo>
                    <a:pt x="488408" y="762044"/>
                  </a:lnTo>
                  <a:lnTo>
                    <a:pt x="465534" y="712468"/>
                  </a:lnTo>
                  <a:lnTo>
                    <a:pt x="444491" y="663389"/>
                  </a:lnTo>
                  <a:lnTo>
                    <a:pt x="425315" y="614963"/>
                  </a:lnTo>
                  <a:lnTo>
                    <a:pt x="408044" y="567340"/>
                  </a:lnTo>
                  <a:lnTo>
                    <a:pt x="392715" y="520675"/>
                  </a:lnTo>
                  <a:lnTo>
                    <a:pt x="379366" y="475120"/>
                  </a:lnTo>
                  <a:lnTo>
                    <a:pt x="368034" y="430828"/>
                  </a:lnTo>
                  <a:lnTo>
                    <a:pt x="358755" y="387951"/>
                  </a:lnTo>
                  <a:lnTo>
                    <a:pt x="348000" y="320340"/>
                  </a:lnTo>
                  <a:lnTo>
                    <a:pt x="342894" y="257492"/>
                  </a:lnTo>
                  <a:lnTo>
                    <a:pt x="343266" y="200063"/>
                  </a:lnTo>
                  <a:lnTo>
                    <a:pt x="348945" y="148710"/>
                  </a:lnTo>
                  <a:lnTo>
                    <a:pt x="359762" y="104089"/>
                  </a:lnTo>
                  <a:lnTo>
                    <a:pt x="375545" y="66856"/>
                  </a:lnTo>
                  <a:lnTo>
                    <a:pt x="421328" y="17181"/>
                  </a:lnTo>
                  <a:lnTo>
                    <a:pt x="481613" y="1715"/>
                  </a:lnTo>
                  <a:lnTo>
                    <a:pt x="518064" y="4346"/>
                  </a:lnTo>
                  <a:lnTo>
                    <a:pt x="558052" y="13752"/>
                  </a:lnTo>
                  <a:lnTo>
                    <a:pt x="601074" y="29834"/>
                  </a:lnTo>
                  <a:lnTo>
                    <a:pt x="646629" y="52490"/>
                  </a:lnTo>
                  <a:lnTo>
                    <a:pt x="694215" y="81621"/>
                  </a:lnTo>
                  <a:lnTo>
                    <a:pt x="743331" y="117125"/>
                  </a:lnTo>
                  <a:lnTo>
                    <a:pt x="793474" y="158904"/>
                  </a:lnTo>
                  <a:lnTo>
                    <a:pt x="824769" y="187917"/>
                  </a:lnTo>
                  <a:lnTo>
                    <a:pt x="856128" y="219341"/>
                  </a:lnTo>
                  <a:lnTo>
                    <a:pt x="887460" y="253040"/>
                  </a:lnTo>
                  <a:lnTo>
                    <a:pt x="918678" y="288879"/>
                  </a:lnTo>
                  <a:lnTo>
                    <a:pt x="949691" y="326723"/>
                  </a:lnTo>
                  <a:lnTo>
                    <a:pt x="980412" y="366438"/>
                  </a:lnTo>
                  <a:lnTo>
                    <a:pt x="1010750" y="407887"/>
                  </a:lnTo>
                  <a:lnTo>
                    <a:pt x="1040617" y="450936"/>
                  </a:lnTo>
                  <a:lnTo>
                    <a:pt x="1069923" y="495450"/>
                  </a:lnTo>
                  <a:lnTo>
                    <a:pt x="1098579" y="541293"/>
                  </a:lnTo>
                  <a:lnTo>
                    <a:pt x="1126497" y="588332"/>
                  </a:lnTo>
                  <a:lnTo>
                    <a:pt x="1154055" y="637161"/>
                  </a:lnTo>
                  <a:lnTo>
                    <a:pt x="1180231" y="685967"/>
                  </a:lnTo>
                  <a:lnTo>
                    <a:pt x="1204928" y="734609"/>
                  </a:lnTo>
                  <a:lnTo>
                    <a:pt x="1228049" y="782947"/>
                  </a:lnTo>
                  <a:lnTo>
                    <a:pt x="1249499" y="830842"/>
                  </a:lnTo>
                  <a:lnTo>
                    <a:pt x="1269179" y="878152"/>
                  </a:lnTo>
                  <a:lnTo>
                    <a:pt x="1286994" y="924739"/>
                  </a:lnTo>
                  <a:lnTo>
                    <a:pt x="1302847" y="970462"/>
                  </a:lnTo>
                  <a:lnTo>
                    <a:pt x="1316641" y="1015181"/>
                  </a:lnTo>
                  <a:lnTo>
                    <a:pt x="1328279" y="1058755"/>
                  </a:lnTo>
                  <a:lnTo>
                    <a:pt x="1337664" y="1101046"/>
                  </a:lnTo>
                  <a:lnTo>
                    <a:pt x="1347863" y="1163626"/>
                  </a:lnTo>
                  <a:lnTo>
                    <a:pt x="1353154" y="1222349"/>
                  </a:lnTo>
                  <a:lnTo>
                    <a:pt x="1353742" y="1276734"/>
                  </a:lnTo>
                  <a:lnTo>
                    <a:pt x="1349834" y="1326300"/>
                  </a:lnTo>
                  <a:lnTo>
                    <a:pt x="1341637" y="1370564"/>
                  </a:lnTo>
                  <a:lnTo>
                    <a:pt x="1329357" y="1409044"/>
                  </a:lnTo>
                  <a:lnTo>
                    <a:pt x="1293375" y="1466727"/>
                  </a:lnTo>
                  <a:lnTo>
                    <a:pt x="1240124" y="1496708"/>
                  </a:lnTo>
                  <a:lnTo>
                    <a:pt x="1205115" y="1500431"/>
                  </a:lnTo>
                  <a:lnTo>
                    <a:pt x="1165660" y="1496244"/>
                  </a:lnTo>
                  <a:lnTo>
                    <a:pt x="1122364" y="1484254"/>
                  </a:lnTo>
                  <a:lnTo>
                    <a:pt x="1075829" y="1464567"/>
                  </a:lnTo>
                  <a:lnTo>
                    <a:pt x="1026659" y="1437291"/>
                  </a:lnTo>
                  <a:lnTo>
                    <a:pt x="975456" y="1402533"/>
                  </a:lnTo>
                  <a:lnTo>
                    <a:pt x="922825" y="1360399"/>
                  </a:lnTo>
                  <a:lnTo>
                    <a:pt x="889982" y="1330894"/>
                  </a:lnTo>
                  <a:lnTo>
                    <a:pt x="856856" y="1298736"/>
                  </a:lnTo>
                  <a:lnTo>
                    <a:pt x="823577" y="1264059"/>
                  </a:lnTo>
                  <a:lnTo>
                    <a:pt x="790278" y="1226999"/>
                  </a:lnTo>
                  <a:lnTo>
                    <a:pt x="757089" y="1187691"/>
                  </a:lnTo>
                  <a:lnTo>
                    <a:pt x="724141" y="1146271"/>
                  </a:lnTo>
                  <a:lnTo>
                    <a:pt x="691567" y="1102873"/>
                  </a:lnTo>
                  <a:lnTo>
                    <a:pt x="659497" y="1057632"/>
                  </a:lnTo>
                  <a:lnTo>
                    <a:pt x="628062" y="1010684"/>
                  </a:lnTo>
                  <a:lnTo>
                    <a:pt x="597395" y="962164"/>
                  </a:lnTo>
                  <a:lnTo>
                    <a:pt x="567625" y="912208"/>
                  </a:lnTo>
                  <a:close/>
                </a:path>
              </a:pathLst>
            </a:custGeom>
            <a:ln w="75643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6299282" y="5133555"/>
            <a:ext cx="2552065" cy="732155"/>
          </a:xfrm>
          <a:custGeom>
            <a:avLst/>
            <a:gdLst/>
            <a:ahLst/>
            <a:cxnLst/>
            <a:rect l="l" t="t" r="r" b="b"/>
            <a:pathLst>
              <a:path w="2552065" h="732154">
                <a:moveTo>
                  <a:pt x="89300" y="718306"/>
                </a:moveTo>
                <a:lnTo>
                  <a:pt x="0" y="718306"/>
                </a:lnTo>
                <a:lnTo>
                  <a:pt x="0" y="0"/>
                </a:lnTo>
                <a:lnTo>
                  <a:pt x="288270" y="0"/>
                </a:lnTo>
                <a:lnTo>
                  <a:pt x="335619" y="3888"/>
                </a:lnTo>
                <a:lnTo>
                  <a:pt x="378780" y="15263"/>
                </a:lnTo>
                <a:lnTo>
                  <a:pt x="417097" y="33693"/>
                </a:lnTo>
                <a:lnTo>
                  <a:pt x="449916" y="58743"/>
                </a:lnTo>
                <a:lnTo>
                  <a:pt x="468237" y="80206"/>
                </a:lnTo>
                <a:lnTo>
                  <a:pt x="89345" y="80206"/>
                </a:lnTo>
                <a:lnTo>
                  <a:pt x="89345" y="354828"/>
                </a:lnTo>
                <a:lnTo>
                  <a:pt x="277585" y="354828"/>
                </a:lnTo>
                <a:lnTo>
                  <a:pt x="466518" y="354919"/>
                </a:lnTo>
                <a:lnTo>
                  <a:pt x="441355" y="380689"/>
                </a:lnTo>
                <a:lnTo>
                  <a:pt x="406715" y="403284"/>
                </a:lnTo>
                <a:lnTo>
                  <a:pt x="368142" y="418371"/>
                </a:lnTo>
                <a:lnTo>
                  <a:pt x="327009" y="425885"/>
                </a:lnTo>
                <a:lnTo>
                  <a:pt x="331644" y="432895"/>
                </a:lnTo>
                <a:lnTo>
                  <a:pt x="89300" y="432895"/>
                </a:lnTo>
                <a:lnTo>
                  <a:pt x="89300" y="718306"/>
                </a:lnTo>
                <a:close/>
              </a:path>
              <a:path w="2552065" h="732154">
                <a:moveTo>
                  <a:pt x="466518" y="354919"/>
                </a:moveTo>
                <a:lnTo>
                  <a:pt x="277585" y="354919"/>
                </a:lnTo>
                <a:lnTo>
                  <a:pt x="325099" y="348332"/>
                </a:lnTo>
                <a:lnTo>
                  <a:pt x="364664" y="329639"/>
                </a:lnTo>
                <a:lnTo>
                  <a:pt x="394781" y="300448"/>
                </a:lnTo>
                <a:lnTo>
                  <a:pt x="413951" y="262364"/>
                </a:lnTo>
                <a:lnTo>
                  <a:pt x="420674" y="216994"/>
                </a:lnTo>
                <a:lnTo>
                  <a:pt x="413956" y="171741"/>
                </a:lnTo>
                <a:lnTo>
                  <a:pt x="394794" y="133940"/>
                </a:lnTo>
                <a:lnTo>
                  <a:pt x="364684" y="105085"/>
                </a:lnTo>
                <a:lnTo>
                  <a:pt x="325116" y="86675"/>
                </a:lnTo>
                <a:lnTo>
                  <a:pt x="277585" y="80206"/>
                </a:lnTo>
                <a:lnTo>
                  <a:pt x="468237" y="80206"/>
                </a:lnTo>
                <a:lnTo>
                  <a:pt x="476582" y="89982"/>
                </a:lnTo>
                <a:lnTo>
                  <a:pt x="496440" y="126975"/>
                </a:lnTo>
                <a:lnTo>
                  <a:pt x="508835" y="169290"/>
                </a:lnTo>
                <a:lnTo>
                  <a:pt x="513112" y="216493"/>
                </a:lnTo>
                <a:lnTo>
                  <a:pt x="507940" y="268487"/>
                </a:lnTo>
                <a:lnTo>
                  <a:pt x="493341" y="313226"/>
                </a:lnTo>
                <a:lnTo>
                  <a:pt x="470688" y="350648"/>
                </a:lnTo>
                <a:lnTo>
                  <a:pt x="466518" y="354919"/>
                </a:lnTo>
                <a:close/>
              </a:path>
              <a:path w="2552065" h="732154">
                <a:moveTo>
                  <a:pt x="520705" y="718852"/>
                </a:moveTo>
                <a:lnTo>
                  <a:pt x="415264" y="718306"/>
                </a:lnTo>
                <a:lnTo>
                  <a:pt x="232389" y="432895"/>
                </a:lnTo>
                <a:lnTo>
                  <a:pt x="331644" y="432895"/>
                </a:lnTo>
                <a:lnTo>
                  <a:pt x="520705" y="718852"/>
                </a:lnTo>
                <a:close/>
              </a:path>
              <a:path w="2552065" h="732154">
                <a:moveTo>
                  <a:pt x="853126" y="731734"/>
                </a:moveTo>
                <a:lnTo>
                  <a:pt x="853080" y="731325"/>
                </a:lnTo>
                <a:lnTo>
                  <a:pt x="803493" y="727313"/>
                </a:lnTo>
                <a:lnTo>
                  <a:pt x="757650" y="715598"/>
                </a:lnTo>
                <a:lnTo>
                  <a:pt x="716109" y="696659"/>
                </a:lnTo>
                <a:lnTo>
                  <a:pt x="679428" y="670976"/>
                </a:lnTo>
                <a:lnTo>
                  <a:pt x="648165" y="639029"/>
                </a:lnTo>
                <a:lnTo>
                  <a:pt x="622878" y="601299"/>
                </a:lnTo>
                <a:lnTo>
                  <a:pt x="604125" y="558265"/>
                </a:lnTo>
                <a:lnTo>
                  <a:pt x="592464" y="510407"/>
                </a:lnTo>
                <a:lnTo>
                  <a:pt x="588453" y="458204"/>
                </a:lnTo>
                <a:lnTo>
                  <a:pt x="592345" y="409153"/>
                </a:lnTo>
                <a:lnTo>
                  <a:pt x="603653" y="363016"/>
                </a:lnTo>
                <a:lnTo>
                  <a:pt x="621831" y="320555"/>
                </a:lnTo>
                <a:lnTo>
                  <a:pt x="646329" y="282534"/>
                </a:lnTo>
                <a:lnTo>
                  <a:pt x="676599" y="249716"/>
                </a:lnTo>
                <a:lnTo>
                  <a:pt x="712094" y="222862"/>
                </a:lnTo>
                <a:lnTo>
                  <a:pt x="752265" y="202737"/>
                </a:lnTo>
                <a:lnTo>
                  <a:pt x="796563" y="190102"/>
                </a:lnTo>
                <a:lnTo>
                  <a:pt x="844441" y="185721"/>
                </a:lnTo>
                <a:lnTo>
                  <a:pt x="894376" y="190147"/>
                </a:lnTo>
                <a:lnTo>
                  <a:pt x="939298" y="202934"/>
                </a:lnTo>
                <a:lnTo>
                  <a:pt x="978978" y="223344"/>
                </a:lnTo>
                <a:lnTo>
                  <a:pt x="1013184" y="250643"/>
                </a:lnTo>
                <a:lnTo>
                  <a:pt x="1014688" y="252408"/>
                </a:lnTo>
                <a:lnTo>
                  <a:pt x="843486" y="252408"/>
                </a:lnTo>
                <a:lnTo>
                  <a:pt x="792706" y="259723"/>
                </a:lnTo>
                <a:lnTo>
                  <a:pt x="751115" y="279670"/>
                </a:lnTo>
                <a:lnTo>
                  <a:pt x="718556" y="309251"/>
                </a:lnTo>
                <a:lnTo>
                  <a:pt x="694875" y="345471"/>
                </a:lnTo>
                <a:lnTo>
                  <a:pt x="679916" y="385333"/>
                </a:lnTo>
                <a:lnTo>
                  <a:pt x="673525" y="425840"/>
                </a:lnTo>
                <a:lnTo>
                  <a:pt x="1091468" y="425840"/>
                </a:lnTo>
                <a:lnTo>
                  <a:pt x="1094064" y="464668"/>
                </a:lnTo>
                <a:lnTo>
                  <a:pt x="1094064" y="485152"/>
                </a:lnTo>
                <a:lnTo>
                  <a:pt x="673480" y="485152"/>
                </a:lnTo>
                <a:lnTo>
                  <a:pt x="681820" y="532485"/>
                </a:lnTo>
                <a:lnTo>
                  <a:pt x="700025" y="575305"/>
                </a:lnTo>
                <a:lnTo>
                  <a:pt x="727553" y="611789"/>
                </a:lnTo>
                <a:lnTo>
                  <a:pt x="763864" y="640109"/>
                </a:lnTo>
                <a:lnTo>
                  <a:pt x="808418" y="658440"/>
                </a:lnTo>
                <a:lnTo>
                  <a:pt x="860673" y="664956"/>
                </a:lnTo>
                <a:lnTo>
                  <a:pt x="1044503" y="664956"/>
                </a:lnTo>
                <a:lnTo>
                  <a:pt x="1026535" y="680198"/>
                </a:lnTo>
                <a:lnTo>
                  <a:pt x="989153" y="702434"/>
                </a:lnTo>
                <a:lnTo>
                  <a:pt x="947692" y="718574"/>
                </a:lnTo>
                <a:lnTo>
                  <a:pt x="902300" y="728410"/>
                </a:lnTo>
                <a:lnTo>
                  <a:pt x="853126" y="731734"/>
                </a:lnTo>
                <a:close/>
              </a:path>
              <a:path w="2552065" h="732154">
                <a:moveTo>
                  <a:pt x="1091468" y="425840"/>
                </a:moveTo>
                <a:lnTo>
                  <a:pt x="1014539" y="425840"/>
                </a:lnTo>
                <a:lnTo>
                  <a:pt x="1009709" y="386060"/>
                </a:lnTo>
                <a:lnTo>
                  <a:pt x="996008" y="346402"/>
                </a:lnTo>
                <a:lnTo>
                  <a:pt x="972986" y="310037"/>
                </a:lnTo>
                <a:lnTo>
                  <a:pt x="940193" y="280135"/>
                </a:lnTo>
                <a:lnTo>
                  <a:pt x="897177" y="259868"/>
                </a:lnTo>
                <a:lnTo>
                  <a:pt x="843486" y="252408"/>
                </a:lnTo>
                <a:lnTo>
                  <a:pt x="1014688" y="252408"/>
                </a:lnTo>
                <a:lnTo>
                  <a:pt x="1041687" y="284092"/>
                </a:lnTo>
                <a:lnTo>
                  <a:pt x="1064256" y="322956"/>
                </a:lnTo>
                <a:lnTo>
                  <a:pt x="1080662" y="366497"/>
                </a:lnTo>
                <a:lnTo>
                  <a:pt x="1090675" y="413980"/>
                </a:lnTo>
                <a:lnTo>
                  <a:pt x="1091468" y="425840"/>
                </a:lnTo>
                <a:close/>
              </a:path>
              <a:path w="2552065" h="732154">
                <a:moveTo>
                  <a:pt x="1044503" y="664956"/>
                </a:moveTo>
                <a:lnTo>
                  <a:pt x="860673" y="664956"/>
                </a:lnTo>
                <a:lnTo>
                  <a:pt x="904918" y="660601"/>
                </a:lnTo>
                <a:lnTo>
                  <a:pt x="947649" y="647869"/>
                </a:lnTo>
                <a:lnTo>
                  <a:pt x="986962" y="627259"/>
                </a:lnTo>
                <a:lnTo>
                  <a:pt x="1020950" y="599271"/>
                </a:lnTo>
                <a:lnTo>
                  <a:pt x="1059689" y="652074"/>
                </a:lnTo>
                <a:lnTo>
                  <a:pt x="1044503" y="664956"/>
                </a:lnTo>
                <a:close/>
              </a:path>
              <a:path w="2552065" h="732154">
                <a:moveTo>
                  <a:pt x="1258796" y="327835"/>
                </a:moveTo>
                <a:lnTo>
                  <a:pt x="1221148" y="271845"/>
                </a:lnTo>
                <a:lnTo>
                  <a:pt x="1256053" y="240545"/>
                </a:lnTo>
                <a:lnTo>
                  <a:pt x="1293899" y="216382"/>
                </a:lnTo>
                <a:lnTo>
                  <a:pt x="1335054" y="199253"/>
                </a:lnTo>
                <a:lnTo>
                  <a:pt x="1379885" y="189053"/>
                </a:lnTo>
                <a:lnTo>
                  <a:pt x="1428757" y="185676"/>
                </a:lnTo>
                <a:lnTo>
                  <a:pt x="1474460" y="188789"/>
                </a:lnTo>
                <a:lnTo>
                  <a:pt x="1516637" y="198442"/>
                </a:lnTo>
                <a:lnTo>
                  <a:pt x="1554009" y="215105"/>
                </a:lnTo>
                <a:lnTo>
                  <a:pt x="1585300" y="239247"/>
                </a:lnTo>
                <a:lnTo>
                  <a:pt x="1597559" y="255686"/>
                </a:lnTo>
                <a:lnTo>
                  <a:pt x="1418027" y="255686"/>
                </a:lnTo>
                <a:lnTo>
                  <a:pt x="1373332" y="259994"/>
                </a:lnTo>
                <a:lnTo>
                  <a:pt x="1332358" y="273188"/>
                </a:lnTo>
                <a:lnTo>
                  <a:pt x="1294411" y="295668"/>
                </a:lnTo>
                <a:lnTo>
                  <a:pt x="1258796" y="327835"/>
                </a:lnTo>
                <a:close/>
              </a:path>
              <a:path w="2552065" h="732154">
                <a:moveTo>
                  <a:pt x="1629910" y="459206"/>
                </a:moveTo>
                <a:lnTo>
                  <a:pt x="1549295" y="459206"/>
                </a:lnTo>
                <a:lnTo>
                  <a:pt x="1549295" y="365525"/>
                </a:lnTo>
                <a:lnTo>
                  <a:pt x="1539372" y="318828"/>
                </a:lnTo>
                <a:lnTo>
                  <a:pt x="1511897" y="284352"/>
                </a:lnTo>
                <a:lnTo>
                  <a:pt x="1470303" y="263003"/>
                </a:lnTo>
                <a:lnTo>
                  <a:pt x="1418027" y="255686"/>
                </a:lnTo>
                <a:lnTo>
                  <a:pt x="1597559" y="255686"/>
                </a:lnTo>
                <a:lnTo>
                  <a:pt x="1609232" y="271338"/>
                </a:lnTo>
                <a:lnTo>
                  <a:pt x="1624528" y="311848"/>
                </a:lnTo>
                <a:lnTo>
                  <a:pt x="1629910" y="361247"/>
                </a:lnTo>
                <a:lnTo>
                  <a:pt x="1629910" y="459206"/>
                </a:lnTo>
                <a:close/>
              </a:path>
              <a:path w="2552065" h="732154">
                <a:moveTo>
                  <a:pt x="1377151" y="731689"/>
                </a:moveTo>
                <a:lnTo>
                  <a:pt x="1333019" y="726775"/>
                </a:lnTo>
                <a:lnTo>
                  <a:pt x="1290754" y="712135"/>
                </a:lnTo>
                <a:lnTo>
                  <a:pt x="1253101" y="687921"/>
                </a:lnTo>
                <a:lnTo>
                  <a:pt x="1222807" y="654284"/>
                </a:lnTo>
                <a:lnTo>
                  <a:pt x="1202617" y="611377"/>
                </a:lnTo>
                <a:lnTo>
                  <a:pt x="1195276" y="559350"/>
                </a:lnTo>
                <a:lnTo>
                  <a:pt x="1202623" y="506282"/>
                </a:lnTo>
                <a:lnTo>
                  <a:pt x="1222827" y="463262"/>
                </a:lnTo>
                <a:lnTo>
                  <a:pt x="1253135" y="430113"/>
                </a:lnTo>
                <a:lnTo>
                  <a:pt x="1290794" y="406655"/>
                </a:lnTo>
                <a:lnTo>
                  <a:pt x="1333050" y="392712"/>
                </a:lnTo>
                <a:lnTo>
                  <a:pt x="1377151" y="388103"/>
                </a:lnTo>
                <a:lnTo>
                  <a:pt x="1428109" y="392396"/>
                </a:lnTo>
                <a:lnTo>
                  <a:pt x="1474118" y="405475"/>
                </a:lnTo>
                <a:lnTo>
                  <a:pt x="1514679" y="427644"/>
                </a:lnTo>
                <a:lnTo>
                  <a:pt x="1535166" y="446324"/>
                </a:lnTo>
                <a:lnTo>
                  <a:pt x="1406205" y="446324"/>
                </a:lnTo>
                <a:lnTo>
                  <a:pt x="1354433" y="454771"/>
                </a:lnTo>
                <a:lnTo>
                  <a:pt x="1313949" y="478364"/>
                </a:lnTo>
                <a:lnTo>
                  <a:pt x="1287583" y="514478"/>
                </a:lnTo>
                <a:lnTo>
                  <a:pt x="1278166" y="560488"/>
                </a:lnTo>
                <a:lnTo>
                  <a:pt x="1287583" y="605886"/>
                </a:lnTo>
                <a:lnTo>
                  <a:pt x="1313949" y="641673"/>
                </a:lnTo>
                <a:lnTo>
                  <a:pt x="1354433" y="665136"/>
                </a:lnTo>
                <a:lnTo>
                  <a:pt x="1406205" y="673560"/>
                </a:lnTo>
                <a:lnTo>
                  <a:pt x="1533454" y="673605"/>
                </a:lnTo>
                <a:lnTo>
                  <a:pt x="1514085" y="690804"/>
                </a:lnTo>
                <a:lnTo>
                  <a:pt x="1473317" y="713384"/>
                </a:lnTo>
                <a:lnTo>
                  <a:pt x="1427501" y="727079"/>
                </a:lnTo>
                <a:lnTo>
                  <a:pt x="1377151" y="731689"/>
                </a:lnTo>
                <a:close/>
              </a:path>
              <a:path w="2552065" h="732154">
                <a:moveTo>
                  <a:pt x="1533454" y="673605"/>
                </a:moveTo>
                <a:lnTo>
                  <a:pt x="1406205" y="673605"/>
                </a:lnTo>
                <a:lnTo>
                  <a:pt x="1448231" y="669561"/>
                </a:lnTo>
                <a:lnTo>
                  <a:pt x="1487435" y="657434"/>
                </a:lnTo>
                <a:lnTo>
                  <a:pt x="1521796" y="637233"/>
                </a:lnTo>
                <a:lnTo>
                  <a:pt x="1549295" y="608967"/>
                </a:lnTo>
                <a:lnTo>
                  <a:pt x="1549295" y="510962"/>
                </a:lnTo>
                <a:lnTo>
                  <a:pt x="1521777" y="482676"/>
                </a:lnTo>
                <a:lnTo>
                  <a:pt x="1487418" y="462478"/>
                </a:lnTo>
                <a:lnTo>
                  <a:pt x="1448224" y="450361"/>
                </a:lnTo>
                <a:lnTo>
                  <a:pt x="1406205" y="446324"/>
                </a:lnTo>
                <a:lnTo>
                  <a:pt x="1535166" y="446324"/>
                </a:lnTo>
                <a:lnTo>
                  <a:pt x="1549295" y="459206"/>
                </a:lnTo>
                <a:lnTo>
                  <a:pt x="1629910" y="459206"/>
                </a:lnTo>
                <a:lnTo>
                  <a:pt x="1629910" y="659539"/>
                </a:lnTo>
                <a:lnTo>
                  <a:pt x="1549295" y="659539"/>
                </a:lnTo>
                <a:lnTo>
                  <a:pt x="1533454" y="673605"/>
                </a:lnTo>
                <a:close/>
              </a:path>
              <a:path w="2552065" h="732154">
                <a:moveTo>
                  <a:pt x="1629910" y="718807"/>
                </a:moveTo>
                <a:lnTo>
                  <a:pt x="1549295" y="718716"/>
                </a:lnTo>
                <a:lnTo>
                  <a:pt x="1549295" y="659539"/>
                </a:lnTo>
                <a:lnTo>
                  <a:pt x="1629910" y="659539"/>
                </a:lnTo>
                <a:lnTo>
                  <a:pt x="1629910" y="718807"/>
                </a:lnTo>
                <a:close/>
              </a:path>
              <a:path w="2552065" h="732154">
                <a:moveTo>
                  <a:pt x="2020030" y="731734"/>
                </a:moveTo>
                <a:lnTo>
                  <a:pt x="2020030" y="731370"/>
                </a:lnTo>
                <a:lnTo>
                  <a:pt x="1970340" y="727110"/>
                </a:lnTo>
                <a:lnTo>
                  <a:pt x="1924837" y="714772"/>
                </a:lnTo>
                <a:lnTo>
                  <a:pt x="1883965" y="695025"/>
                </a:lnTo>
                <a:lnTo>
                  <a:pt x="1848166" y="668534"/>
                </a:lnTo>
                <a:lnTo>
                  <a:pt x="1817884" y="635965"/>
                </a:lnTo>
                <a:lnTo>
                  <a:pt x="1793560" y="597986"/>
                </a:lnTo>
                <a:lnTo>
                  <a:pt x="1775638" y="555263"/>
                </a:lnTo>
                <a:lnTo>
                  <a:pt x="1764560" y="508462"/>
                </a:lnTo>
                <a:lnTo>
                  <a:pt x="1760772" y="458204"/>
                </a:lnTo>
                <a:lnTo>
                  <a:pt x="1764560" y="408347"/>
                </a:lnTo>
                <a:lnTo>
                  <a:pt x="1775638" y="361758"/>
                </a:lnTo>
                <a:lnTo>
                  <a:pt x="1793560" y="319164"/>
                </a:lnTo>
                <a:lnTo>
                  <a:pt x="1817884" y="281250"/>
                </a:lnTo>
                <a:lnTo>
                  <a:pt x="1848166" y="248697"/>
                </a:lnTo>
                <a:lnTo>
                  <a:pt x="1883965" y="222190"/>
                </a:lnTo>
                <a:lnTo>
                  <a:pt x="1924837" y="202410"/>
                </a:lnTo>
                <a:lnTo>
                  <a:pt x="1970340" y="190041"/>
                </a:lnTo>
                <a:lnTo>
                  <a:pt x="2020030" y="185767"/>
                </a:lnTo>
                <a:lnTo>
                  <a:pt x="2084126" y="192628"/>
                </a:lnTo>
                <a:lnTo>
                  <a:pt x="2135822" y="211599"/>
                </a:lnTo>
                <a:lnTo>
                  <a:pt x="2177227" y="240267"/>
                </a:lnTo>
                <a:lnTo>
                  <a:pt x="2193539" y="257916"/>
                </a:lnTo>
                <a:lnTo>
                  <a:pt x="2024805" y="257916"/>
                </a:lnTo>
                <a:lnTo>
                  <a:pt x="1979980" y="262965"/>
                </a:lnTo>
                <a:lnTo>
                  <a:pt x="1940761" y="277470"/>
                </a:lnTo>
                <a:lnTo>
                  <a:pt x="1907616" y="300470"/>
                </a:lnTo>
                <a:lnTo>
                  <a:pt x="1881017" y="331005"/>
                </a:lnTo>
                <a:lnTo>
                  <a:pt x="1861435" y="368113"/>
                </a:lnTo>
                <a:lnTo>
                  <a:pt x="1849340" y="410833"/>
                </a:lnTo>
                <a:lnTo>
                  <a:pt x="1845208" y="458250"/>
                </a:lnTo>
                <a:lnTo>
                  <a:pt x="1849338" y="505636"/>
                </a:lnTo>
                <a:lnTo>
                  <a:pt x="1861427" y="548512"/>
                </a:lnTo>
                <a:lnTo>
                  <a:pt x="1881003" y="585834"/>
                </a:lnTo>
                <a:lnTo>
                  <a:pt x="1907597" y="616601"/>
                </a:lnTo>
                <a:lnTo>
                  <a:pt x="1940741" y="639815"/>
                </a:lnTo>
                <a:lnTo>
                  <a:pt x="1979966" y="654476"/>
                </a:lnTo>
                <a:lnTo>
                  <a:pt x="2024805" y="659585"/>
                </a:lnTo>
                <a:lnTo>
                  <a:pt x="2193521" y="659585"/>
                </a:lnTo>
                <a:lnTo>
                  <a:pt x="2177208" y="677215"/>
                </a:lnTo>
                <a:lnTo>
                  <a:pt x="2135805" y="705885"/>
                </a:lnTo>
                <a:lnTo>
                  <a:pt x="2084120" y="724867"/>
                </a:lnTo>
                <a:lnTo>
                  <a:pt x="2020030" y="731734"/>
                </a:lnTo>
                <a:close/>
              </a:path>
              <a:path w="2552065" h="732154">
                <a:moveTo>
                  <a:pt x="2156663" y="325741"/>
                </a:moveTo>
                <a:lnTo>
                  <a:pt x="2129295" y="295171"/>
                </a:lnTo>
                <a:lnTo>
                  <a:pt x="2098168" y="274076"/>
                </a:lnTo>
                <a:lnTo>
                  <a:pt x="2063323" y="261856"/>
                </a:lnTo>
                <a:lnTo>
                  <a:pt x="2024805" y="257916"/>
                </a:lnTo>
                <a:lnTo>
                  <a:pt x="2193539" y="257916"/>
                </a:lnTo>
                <a:lnTo>
                  <a:pt x="2210453" y="276215"/>
                </a:lnTo>
                <a:lnTo>
                  <a:pt x="2156663" y="325741"/>
                </a:lnTo>
                <a:close/>
              </a:path>
              <a:path w="2552065" h="732154">
                <a:moveTo>
                  <a:pt x="2193521" y="659585"/>
                </a:moveTo>
                <a:lnTo>
                  <a:pt x="2024805" y="659585"/>
                </a:lnTo>
                <a:lnTo>
                  <a:pt x="2063068" y="655497"/>
                </a:lnTo>
                <a:lnTo>
                  <a:pt x="2097827" y="643033"/>
                </a:lnTo>
                <a:lnTo>
                  <a:pt x="2129040" y="621888"/>
                </a:lnTo>
                <a:lnTo>
                  <a:pt x="2156663" y="591760"/>
                </a:lnTo>
                <a:lnTo>
                  <a:pt x="2210453" y="641286"/>
                </a:lnTo>
                <a:lnTo>
                  <a:pt x="2193521" y="659585"/>
                </a:lnTo>
                <a:close/>
              </a:path>
              <a:path w="2552065" h="732154">
                <a:moveTo>
                  <a:pt x="2420290" y="198649"/>
                </a:moveTo>
                <a:lnTo>
                  <a:pt x="2339583" y="198649"/>
                </a:lnTo>
                <a:lnTo>
                  <a:pt x="2339583" y="56490"/>
                </a:lnTo>
                <a:lnTo>
                  <a:pt x="2420290" y="56490"/>
                </a:lnTo>
                <a:lnTo>
                  <a:pt x="2420290" y="198649"/>
                </a:lnTo>
                <a:close/>
              </a:path>
              <a:path w="2552065" h="732154">
                <a:moveTo>
                  <a:pt x="2454710" y="731825"/>
                </a:moveTo>
                <a:lnTo>
                  <a:pt x="2404495" y="723714"/>
                </a:lnTo>
                <a:lnTo>
                  <a:pt x="2368501" y="700052"/>
                </a:lnTo>
                <a:lnTo>
                  <a:pt x="2346830" y="661847"/>
                </a:lnTo>
                <a:lnTo>
                  <a:pt x="2339583" y="610105"/>
                </a:lnTo>
                <a:lnTo>
                  <a:pt x="2339583" y="269751"/>
                </a:lnTo>
                <a:lnTo>
                  <a:pt x="2253511" y="269751"/>
                </a:lnTo>
                <a:lnTo>
                  <a:pt x="2253511" y="198649"/>
                </a:lnTo>
                <a:lnTo>
                  <a:pt x="2525777" y="198649"/>
                </a:lnTo>
                <a:lnTo>
                  <a:pt x="2525777" y="269706"/>
                </a:lnTo>
                <a:lnTo>
                  <a:pt x="2420290" y="269706"/>
                </a:lnTo>
                <a:lnTo>
                  <a:pt x="2420290" y="592807"/>
                </a:lnTo>
                <a:lnTo>
                  <a:pt x="2423544" y="619603"/>
                </a:lnTo>
                <a:lnTo>
                  <a:pt x="2433362" y="640740"/>
                </a:lnTo>
                <a:lnTo>
                  <a:pt x="2449830" y="654605"/>
                </a:lnTo>
                <a:lnTo>
                  <a:pt x="2473033" y="659585"/>
                </a:lnTo>
                <a:lnTo>
                  <a:pt x="2536354" y="659585"/>
                </a:lnTo>
                <a:lnTo>
                  <a:pt x="2551558" y="698368"/>
                </a:lnTo>
                <a:lnTo>
                  <a:pt x="2534443" y="711743"/>
                </a:lnTo>
                <a:lnTo>
                  <a:pt x="2513193" y="722306"/>
                </a:lnTo>
                <a:lnTo>
                  <a:pt x="2486914" y="729241"/>
                </a:lnTo>
                <a:lnTo>
                  <a:pt x="2454710" y="731734"/>
                </a:lnTo>
                <a:close/>
              </a:path>
              <a:path w="2552065" h="732154">
                <a:moveTo>
                  <a:pt x="2536354" y="659585"/>
                </a:moveTo>
                <a:lnTo>
                  <a:pt x="2473033" y="659585"/>
                </a:lnTo>
                <a:lnTo>
                  <a:pt x="2489818" y="657885"/>
                </a:lnTo>
                <a:lnTo>
                  <a:pt x="2505077" y="653258"/>
                </a:lnTo>
                <a:lnTo>
                  <a:pt x="2518034" y="646411"/>
                </a:lnTo>
                <a:lnTo>
                  <a:pt x="2527914" y="638054"/>
                </a:lnTo>
                <a:lnTo>
                  <a:pt x="2536354" y="659585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16000" y="964436"/>
            <a:ext cx="5873115" cy="10502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700" spc="125" b="0">
                <a:latin typeface="Arial"/>
                <a:cs typeface="Arial"/>
              </a:rPr>
              <a:t>Our </a:t>
            </a:r>
            <a:r>
              <a:rPr dirty="0" sz="6700" spc="355" b="0">
                <a:latin typeface="Arial"/>
                <a:cs typeface="Arial"/>
              </a:rPr>
              <a:t>tech</a:t>
            </a:r>
            <a:r>
              <a:rPr dirty="0" sz="6700" spc="-365" b="0">
                <a:latin typeface="Arial"/>
                <a:cs typeface="Arial"/>
              </a:rPr>
              <a:t> </a:t>
            </a:r>
            <a:r>
              <a:rPr dirty="0" sz="6700" spc="229" b="0">
                <a:latin typeface="Arial"/>
                <a:cs typeface="Arial"/>
              </a:rPr>
              <a:t>stack</a:t>
            </a:r>
            <a:endParaRPr sz="67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88579" y="2265263"/>
            <a:ext cx="8853170" cy="2051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-114" b="1">
                <a:solidFill>
                  <a:srgbClr val="404037"/>
                </a:solidFill>
                <a:latin typeface="Verdana"/>
                <a:cs typeface="Verdana"/>
              </a:rPr>
              <a:t>Frontend:</a:t>
            </a:r>
            <a:endParaRPr sz="3450">
              <a:latin typeface="Verdana"/>
              <a:cs typeface="Verdana"/>
            </a:endParaRPr>
          </a:p>
          <a:p>
            <a:pPr marL="483234">
              <a:lnSpc>
                <a:spcPct val="100000"/>
              </a:lnSpc>
              <a:spcBef>
                <a:spcPts val="3365"/>
              </a:spcBef>
            </a:pPr>
            <a:r>
              <a:rPr dirty="0" sz="2250" spc="-95" b="1">
                <a:solidFill>
                  <a:srgbClr val="404037"/>
                </a:solidFill>
                <a:latin typeface="Verdana"/>
                <a:cs typeface="Verdana"/>
              </a:rPr>
              <a:t>Our </a:t>
            </a:r>
            <a:r>
              <a:rPr dirty="0" sz="2250" spc="-45" b="1">
                <a:solidFill>
                  <a:srgbClr val="404037"/>
                </a:solidFill>
                <a:latin typeface="Verdana"/>
                <a:cs typeface="Verdana"/>
              </a:rPr>
              <a:t>frontend </a:t>
            </a:r>
            <a:r>
              <a:rPr dirty="0" sz="2250" spc="-85" b="1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2250" spc="-15" b="1">
                <a:solidFill>
                  <a:srgbClr val="404037"/>
                </a:solidFill>
                <a:latin typeface="Verdana"/>
                <a:cs typeface="Verdana"/>
              </a:rPr>
              <a:t>be </a:t>
            </a:r>
            <a:r>
              <a:rPr dirty="0" sz="2250" spc="-165" b="1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2250" spc="-10" b="1">
                <a:solidFill>
                  <a:srgbClr val="404037"/>
                </a:solidFill>
                <a:latin typeface="Verdana"/>
                <a:cs typeface="Verdana"/>
              </a:rPr>
              <a:t>react </a:t>
            </a:r>
            <a:r>
              <a:rPr dirty="0" sz="2250" spc="5" b="1">
                <a:solidFill>
                  <a:srgbClr val="404037"/>
                </a:solidFill>
                <a:latin typeface="Verdana"/>
                <a:cs typeface="Verdana"/>
              </a:rPr>
              <a:t>based </a:t>
            </a:r>
            <a:r>
              <a:rPr dirty="0" sz="2250" spc="-45" b="1">
                <a:solidFill>
                  <a:srgbClr val="404037"/>
                </a:solidFill>
                <a:latin typeface="Verdana"/>
                <a:cs typeface="Verdana"/>
              </a:rPr>
              <a:t>app </a:t>
            </a:r>
            <a:r>
              <a:rPr dirty="0" sz="2250" spc="-135" b="1">
                <a:solidFill>
                  <a:srgbClr val="404037"/>
                </a:solidFill>
                <a:latin typeface="Verdana"/>
                <a:cs typeface="Verdana"/>
              </a:rPr>
              <a:t>with </a:t>
            </a:r>
            <a:r>
              <a:rPr dirty="0" sz="2250" spc="-165" b="1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2250" spc="-30" b="1">
                <a:solidFill>
                  <a:srgbClr val="404037"/>
                </a:solidFill>
                <a:latin typeface="Verdana"/>
                <a:cs typeface="Verdana"/>
              </a:rPr>
              <a:t>lot</a:t>
            </a:r>
            <a:r>
              <a:rPr dirty="0" sz="2250" spc="70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250" spc="-35" b="1">
                <a:solidFill>
                  <a:srgbClr val="404037"/>
                </a:solidFill>
                <a:latin typeface="Verdana"/>
                <a:cs typeface="Verdana"/>
              </a:rPr>
              <a:t>of</a:t>
            </a:r>
            <a:endParaRPr sz="2250">
              <a:latin typeface="Verdana"/>
              <a:cs typeface="Verdana"/>
            </a:endParaRPr>
          </a:p>
          <a:p>
            <a:pPr marL="483234" marR="5080">
              <a:lnSpc>
                <a:spcPts val="2850"/>
              </a:lnSpc>
              <a:spcBef>
                <a:spcPts val="120"/>
              </a:spcBef>
            </a:pPr>
            <a:r>
              <a:rPr dirty="0" sz="2250" spc="-25" b="1">
                <a:solidFill>
                  <a:srgbClr val="404037"/>
                </a:solidFill>
                <a:latin typeface="Verdana"/>
                <a:cs typeface="Verdana"/>
              </a:rPr>
              <a:t>functionalities </a:t>
            </a:r>
            <a:r>
              <a:rPr dirty="0" sz="2250" spc="-40" b="1">
                <a:solidFill>
                  <a:srgbClr val="404037"/>
                </a:solidFill>
                <a:latin typeface="Verdana"/>
                <a:cs typeface="Verdana"/>
              </a:rPr>
              <a:t>like </a:t>
            </a:r>
            <a:r>
              <a:rPr dirty="0" sz="2250" spc="-65" b="1">
                <a:solidFill>
                  <a:srgbClr val="404037"/>
                </a:solidFill>
                <a:latin typeface="Verdana"/>
                <a:cs typeface="Verdana"/>
              </a:rPr>
              <a:t>drag </a:t>
            </a:r>
            <a:r>
              <a:rPr dirty="0" sz="2250" spc="-90" b="1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2250" spc="-40" b="1">
                <a:solidFill>
                  <a:srgbClr val="404037"/>
                </a:solidFill>
                <a:latin typeface="Verdana"/>
                <a:cs typeface="Verdana"/>
              </a:rPr>
              <a:t>drop </a:t>
            </a:r>
            <a:r>
              <a:rPr dirty="0" sz="2250" spc="-25" b="1">
                <a:solidFill>
                  <a:srgbClr val="404037"/>
                </a:solidFill>
                <a:latin typeface="Verdana"/>
                <a:cs typeface="Verdana"/>
              </a:rPr>
              <a:t>questions, </a:t>
            </a:r>
            <a:r>
              <a:rPr dirty="0" sz="2250" spc="-105" b="1">
                <a:solidFill>
                  <a:srgbClr val="404037"/>
                </a:solidFill>
                <a:latin typeface="Verdana"/>
                <a:cs typeface="Verdana"/>
              </a:rPr>
              <a:t>fun, </a:t>
            </a:r>
            <a:r>
              <a:rPr dirty="0" sz="2250" spc="-90" b="1">
                <a:solidFill>
                  <a:srgbClr val="404037"/>
                </a:solidFill>
                <a:latin typeface="Verdana"/>
                <a:cs typeface="Verdana"/>
              </a:rPr>
              <a:t>and  </a:t>
            </a:r>
            <a:r>
              <a:rPr dirty="0" sz="2250" spc="-35" b="1">
                <a:solidFill>
                  <a:srgbClr val="404037"/>
                </a:solidFill>
                <a:latin typeface="Verdana"/>
                <a:cs typeface="Verdana"/>
              </a:rPr>
              <a:t>interactive </a:t>
            </a:r>
            <a:r>
              <a:rPr dirty="0" sz="2250" spc="-325" b="1">
                <a:solidFill>
                  <a:srgbClr val="404037"/>
                </a:solidFill>
                <a:latin typeface="Verdana"/>
                <a:cs typeface="Verdana"/>
              </a:rPr>
              <a:t>UI </a:t>
            </a:r>
            <a:r>
              <a:rPr dirty="0" sz="2250" spc="-55" b="1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2250" spc="-85" b="1">
                <a:solidFill>
                  <a:srgbClr val="404037"/>
                </a:solidFill>
                <a:latin typeface="Verdana"/>
                <a:cs typeface="Verdana"/>
              </a:rPr>
              <a:t>bring</a:t>
            </a:r>
            <a:r>
              <a:rPr dirty="0" sz="2250" spc="385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250" spc="25" b="1">
                <a:solidFill>
                  <a:srgbClr val="404037"/>
                </a:solidFill>
                <a:latin typeface="Verdana"/>
                <a:cs typeface="Verdana"/>
              </a:rPr>
              <a:t>people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5874820"/>
            <a:ext cx="9714230" cy="1624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-80" b="1">
                <a:solidFill>
                  <a:srgbClr val="404037"/>
                </a:solidFill>
                <a:latin typeface="Verdana"/>
                <a:cs typeface="Verdana"/>
              </a:rPr>
              <a:t>Database:</a:t>
            </a:r>
            <a:endParaRPr sz="3450">
              <a:latin typeface="Verdana"/>
              <a:cs typeface="Verdana"/>
            </a:endParaRPr>
          </a:p>
          <a:p>
            <a:pPr marL="455930" marR="5080">
              <a:lnSpc>
                <a:spcPct val="105600"/>
              </a:lnSpc>
              <a:spcBef>
                <a:spcPts val="2705"/>
              </a:spcBef>
            </a:pPr>
            <a:r>
              <a:rPr dirty="0" sz="2250" spc="30" b="1">
                <a:solidFill>
                  <a:srgbClr val="404037"/>
                </a:solidFill>
                <a:latin typeface="Verdana"/>
                <a:cs typeface="Verdana"/>
              </a:rPr>
              <a:t>We </a:t>
            </a:r>
            <a:r>
              <a:rPr dirty="0" sz="2250" spc="-85" b="1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2250" spc="-15" b="1">
                <a:solidFill>
                  <a:srgbClr val="404037"/>
                </a:solidFill>
                <a:latin typeface="Verdana"/>
                <a:cs typeface="Verdana"/>
              </a:rPr>
              <a:t>be </a:t>
            </a:r>
            <a:r>
              <a:rPr dirty="0" sz="2250" spc="-70" b="1">
                <a:solidFill>
                  <a:srgbClr val="404037"/>
                </a:solidFill>
                <a:latin typeface="Verdana"/>
                <a:cs typeface="Verdana"/>
              </a:rPr>
              <a:t>using </a:t>
            </a:r>
            <a:r>
              <a:rPr dirty="0" sz="2250" spc="-15" b="1">
                <a:solidFill>
                  <a:srgbClr val="404037"/>
                </a:solidFill>
                <a:latin typeface="Verdana"/>
                <a:cs typeface="Verdana"/>
              </a:rPr>
              <a:t>MongoDB </a:t>
            </a:r>
            <a:r>
              <a:rPr dirty="0" sz="2250" spc="10" b="1">
                <a:solidFill>
                  <a:srgbClr val="404037"/>
                </a:solidFill>
                <a:latin typeface="Verdana"/>
                <a:cs typeface="Verdana"/>
              </a:rPr>
              <a:t>deployed </a:t>
            </a:r>
            <a:r>
              <a:rPr dirty="0" sz="2250" spc="-95" b="1">
                <a:solidFill>
                  <a:srgbClr val="404037"/>
                </a:solidFill>
                <a:latin typeface="Verdana"/>
                <a:cs typeface="Verdana"/>
              </a:rPr>
              <a:t>on </a:t>
            </a:r>
            <a:r>
              <a:rPr dirty="0" sz="2250" spc="35" b="1">
                <a:solidFill>
                  <a:srgbClr val="404037"/>
                </a:solidFill>
                <a:latin typeface="Verdana"/>
                <a:cs typeface="Verdana"/>
              </a:rPr>
              <a:t>Cosmos </a:t>
            </a:r>
            <a:r>
              <a:rPr dirty="0" sz="2250" spc="-100" b="1">
                <a:solidFill>
                  <a:srgbClr val="404037"/>
                </a:solidFill>
                <a:latin typeface="Verdana"/>
                <a:cs typeface="Verdana"/>
              </a:rPr>
              <a:t>DB </a:t>
            </a:r>
            <a:r>
              <a:rPr dirty="0" sz="2250" spc="-80" b="1">
                <a:solidFill>
                  <a:srgbClr val="404037"/>
                </a:solidFill>
                <a:latin typeface="Verdana"/>
                <a:cs typeface="Verdana"/>
              </a:rPr>
              <a:t>which  </a:t>
            </a:r>
            <a:r>
              <a:rPr dirty="0" sz="2250" spc="-60" b="1">
                <a:solidFill>
                  <a:srgbClr val="404037"/>
                </a:solidFill>
                <a:latin typeface="Verdana"/>
                <a:cs typeface="Verdana"/>
              </a:rPr>
              <a:t>is </a:t>
            </a:r>
            <a:r>
              <a:rPr dirty="0" sz="2250" spc="-65" b="1">
                <a:solidFill>
                  <a:srgbClr val="404037"/>
                </a:solidFill>
                <a:latin typeface="Verdana"/>
                <a:cs typeface="Verdana"/>
              </a:rPr>
              <a:t>the </a:t>
            </a:r>
            <a:r>
              <a:rPr dirty="0" sz="2250" spc="5" b="1">
                <a:solidFill>
                  <a:srgbClr val="404037"/>
                </a:solidFill>
                <a:latin typeface="Verdana"/>
                <a:cs typeface="Verdana"/>
              </a:rPr>
              <a:t>best </a:t>
            </a:r>
            <a:r>
              <a:rPr dirty="0" sz="2250" spc="-10" b="1">
                <a:solidFill>
                  <a:srgbClr val="404037"/>
                </a:solidFill>
                <a:latin typeface="Verdana"/>
                <a:cs typeface="Verdana"/>
              </a:rPr>
              <a:t>NoSQL </a:t>
            </a:r>
            <a:r>
              <a:rPr dirty="0" sz="2250" spc="-25" b="1">
                <a:solidFill>
                  <a:srgbClr val="404037"/>
                </a:solidFill>
                <a:latin typeface="Verdana"/>
                <a:cs typeface="Verdana"/>
              </a:rPr>
              <a:t>deplyoment </a:t>
            </a:r>
            <a:r>
              <a:rPr dirty="0" sz="2250" spc="-40" b="1">
                <a:solidFill>
                  <a:srgbClr val="404037"/>
                </a:solidFill>
                <a:latin typeface="Verdana"/>
                <a:cs typeface="Verdana"/>
              </a:rPr>
              <a:t>option</a:t>
            </a:r>
            <a:r>
              <a:rPr dirty="0" sz="2250" spc="50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250" spc="-45" b="1">
                <a:solidFill>
                  <a:srgbClr val="404037"/>
                </a:solidFill>
                <a:latin typeface="Verdana"/>
                <a:cs typeface="Verdana"/>
              </a:rPr>
              <a:t>available.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55627" y="288530"/>
            <a:ext cx="476250" cy="8973185"/>
            <a:chOff x="6955627" y="288530"/>
            <a:chExt cx="476250" cy="8973185"/>
          </a:xfrm>
        </p:grpSpPr>
        <p:sp>
          <p:nvSpPr>
            <p:cNvPr id="3" name="object 3"/>
            <p:cNvSpPr/>
            <p:nvPr/>
          </p:nvSpPr>
          <p:spPr>
            <a:xfrm>
              <a:off x="7192182" y="761734"/>
              <a:ext cx="0" cy="8230234"/>
            </a:xfrm>
            <a:custGeom>
              <a:avLst/>
              <a:gdLst/>
              <a:ahLst/>
              <a:cxnLst/>
              <a:rect l="l" t="t" r="r" b="b"/>
              <a:pathLst>
                <a:path w="0" h="8230234">
                  <a:moveTo>
                    <a:pt x="0" y="0"/>
                  </a:moveTo>
                  <a:lnTo>
                    <a:pt x="0" y="8229640"/>
                  </a:lnTo>
                </a:path>
              </a:pathLst>
            </a:custGeom>
            <a:ln w="19049">
              <a:solidFill>
                <a:srgbClr val="209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55625" y="288530"/>
              <a:ext cx="476250" cy="8973185"/>
            </a:xfrm>
            <a:custGeom>
              <a:avLst/>
              <a:gdLst/>
              <a:ahLst/>
              <a:cxnLst/>
              <a:rect l="l" t="t" r="r" b="b"/>
              <a:pathLst>
                <a:path w="476250" h="8973185">
                  <a:moveTo>
                    <a:pt x="476250" y="8734730"/>
                  </a:moveTo>
                  <a:lnTo>
                    <a:pt x="471411" y="8686736"/>
                  </a:lnTo>
                  <a:lnTo>
                    <a:pt x="457530" y="8642045"/>
                  </a:lnTo>
                  <a:lnTo>
                    <a:pt x="435571" y="8601596"/>
                  </a:lnTo>
                  <a:lnTo>
                    <a:pt x="406501" y="8566353"/>
                  </a:lnTo>
                  <a:lnTo>
                    <a:pt x="371259" y="8537270"/>
                  </a:lnTo>
                  <a:lnTo>
                    <a:pt x="330809" y="8515312"/>
                  </a:lnTo>
                  <a:lnTo>
                    <a:pt x="286105" y="8501443"/>
                  </a:lnTo>
                  <a:lnTo>
                    <a:pt x="238125" y="8496605"/>
                  </a:lnTo>
                  <a:lnTo>
                    <a:pt x="190131" y="8501443"/>
                  </a:lnTo>
                  <a:lnTo>
                    <a:pt x="145427" y="8515312"/>
                  </a:lnTo>
                  <a:lnTo>
                    <a:pt x="104978" y="8537270"/>
                  </a:lnTo>
                  <a:lnTo>
                    <a:pt x="69735" y="8566353"/>
                  </a:lnTo>
                  <a:lnTo>
                    <a:pt x="40665" y="8601596"/>
                  </a:lnTo>
                  <a:lnTo>
                    <a:pt x="18707" y="8642045"/>
                  </a:lnTo>
                  <a:lnTo>
                    <a:pt x="4838" y="8686736"/>
                  </a:lnTo>
                  <a:lnTo>
                    <a:pt x="0" y="8734730"/>
                  </a:lnTo>
                  <a:lnTo>
                    <a:pt x="4838" y="8782723"/>
                  </a:lnTo>
                  <a:lnTo>
                    <a:pt x="18707" y="8827414"/>
                  </a:lnTo>
                  <a:lnTo>
                    <a:pt x="40665" y="8867864"/>
                  </a:lnTo>
                  <a:lnTo>
                    <a:pt x="69735" y="8903106"/>
                  </a:lnTo>
                  <a:lnTo>
                    <a:pt x="104978" y="8932189"/>
                  </a:lnTo>
                  <a:lnTo>
                    <a:pt x="145427" y="8954135"/>
                  </a:lnTo>
                  <a:lnTo>
                    <a:pt x="190131" y="8968016"/>
                  </a:lnTo>
                  <a:lnTo>
                    <a:pt x="238125" y="8972855"/>
                  </a:lnTo>
                  <a:lnTo>
                    <a:pt x="286105" y="8968016"/>
                  </a:lnTo>
                  <a:lnTo>
                    <a:pt x="330809" y="8954135"/>
                  </a:lnTo>
                  <a:lnTo>
                    <a:pt x="371259" y="8932189"/>
                  </a:lnTo>
                  <a:lnTo>
                    <a:pt x="406501" y="8903106"/>
                  </a:lnTo>
                  <a:lnTo>
                    <a:pt x="435571" y="8867864"/>
                  </a:lnTo>
                  <a:lnTo>
                    <a:pt x="457530" y="8827414"/>
                  </a:lnTo>
                  <a:lnTo>
                    <a:pt x="471411" y="8782723"/>
                  </a:lnTo>
                  <a:lnTo>
                    <a:pt x="476250" y="8734730"/>
                  </a:lnTo>
                  <a:close/>
                </a:path>
                <a:path w="476250" h="8973185">
                  <a:moveTo>
                    <a:pt x="476250" y="238125"/>
                  </a:moveTo>
                  <a:lnTo>
                    <a:pt x="471411" y="190144"/>
                  </a:lnTo>
                  <a:lnTo>
                    <a:pt x="457530" y="145440"/>
                  </a:lnTo>
                  <a:lnTo>
                    <a:pt x="435571" y="104990"/>
                  </a:lnTo>
                  <a:lnTo>
                    <a:pt x="406501" y="69748"/>
                  </a:lnTo>
                  <a:lnTo>
                    <a:pt x="371259" y="40678"/>
                  </a:lnTo>
                  <a:lnTo>
                    <a:pt x="330809" y="18719"/>
                  </a:lnTo>
                  <a:lnTo>
                    <a:pt x="286105" y="4838"/>
                  </a:lnTo>
                  <a:lnTo>
                    <a:pt x="238125" y="0"/>
                  </a:lnTo>
                  <a:lnTo>
                    <a:pt x="190131" y="4838"/>
                  </a:lnTo>
                  <a:lnTo>
                    <a:pt x="145427" y="18719"/>
                  </a:lnTo>
                  <a:lnTo>
                    <a:pt x="104978" y="40678"/>
                  </a:lnTo>
                  <a:lnTo>
                    <a:pt x="69735" y="69748"/>
                  </a:lnTo>
                  <a:lnTo>
                    <a:pt x="40665" y="104990"/>
                  </a:lnTo>
                  <a:lnTo>
                    <a:pt x="18707" y="145440"/>
                  </a:lnTo>
                  <a:lnTo>
                    <a:pt x="4838" y="190144"/>
                  </a:lnTo>
                  <a:lnTo>
                    <a:pt x="0" y="238125"/>
                  </a:lnTo>
                  <a:lnTo>
                    <a:pt x="4838" y="286118"/>
                  </a:lnTo>
                  <a:lnTo>
                    <a:pt x="18707" y="330822"/>
                  </a:lnTo>
                  <a:lnTo>
                    <a:pt x="40665" y="371271"/>
                  </a:lnTo>
                  <a:lnTo>
                    <a:pt x="69735" y="406514"/>
                  </a:lnTo>
                  <a:lnTo>
                    <a:pt x="104978" y="435584"/>
                  </a:lnTo>
                  <a:lnTo>
                    <a:pt x="145427" y="457542"/>
                  </a:lnTo>
                  <a:lnTo>
                    <a:pt x="190131" y="471424"/>
                  </a:lnTo>
                  <a:lnTo>
                    <a:pt x="238125" y="476250"/>
                  </a:lnTo>
                  <a:lnTo>
                    <a:pt x="286105" y="471424"/>
                  </a:lnTo>
                  <a:lnTo>
                    <a:pt x="330809" y="457542"/>
                  </a:lnTo>
                  <a:lnTo>
                    <a:pt x="371259" y="435584"/>
                  </a:lnTo>
                  <a:lnTo>
                    <a:pt x="406501" y="406514"/>
                  </a:lnTo>
                  <a:lnTo>
                    <a:pt x="435571" y="371271"/>
                  </a:lnTo>
                  <a:lnTo>
                    <a:pt x="457530" y="330822"/>
                  </a:lnTo>
                  <a:lnTo>
                    <a:pt x="471411" y="286118"/>
                  </a:lnTo>
                  <a:lnTo>
                    <a:pt x="476250" y="238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6054832"/>
            <a:ext cx="4192904" cy="4232275"/>
            <a:chOff x="0" y="6054832"/>
            <a:chExt cx="4192904" cy="4232275"/>
          </a:xfrm>
        </p:grpSpPr>
        <p:sp>
          <p:nvSpPr>
            <p:cNvPr id="6" name="object 6"/>
            <p:cNvSpPr/>
            <p:nvPr/>
          </p:nvSpPr>
          <p:spPr>
            <a:xfrm>
              <a:off x="0" y="6054832"/>
              <a:ext cx="4192904" cy="4232275"/>
            </a:xfrm>
            <a:custGeom>
              <a:avLst/>
              <a:gdLst/>
              <a:ahLst/>
              <a:cxnLst/>
              <a:rect l="l" t="t" r="r" b="b"/>
              <a:pathLst>
                <a:path w="4192904" h="4232275">
                  <a:moveTo>
                    <a:pt x="3726014" y="809409"/>
                  </a:moveTo>
                  <a:lnTo>
                    <a:pt x="3758243" y="851243"/>
                  </a:lnTo>
                  <a:lnTo>
                    <a:pt x="3789383" y="894026"/>
                  </a:lnTo>
                  <a:lnTo>
                    <a:pt x="3819425" y="937666"/>
                  </a:lnTo>
                  <a:lnTo>
                    <a:pt x="3848362" y="982072"/>
                  </a:lnTo>
                  <a:lnTo>
                    <a:pt x="3876187" y="1027152"/>
                  </a:lnTo>
                  <a:lnTo>
                    <a:pt x="3902892" y="1072816"/>
                  </a:lnTo>
                  <a:lnTo>
                    <a:pt x="3928470" y="1118972"/>
                  </a:lnTo>
                  <a:lnTo>
                    <a:pt x="3952913" y="1165529"/>
                  </a:lnTo>
                  <a:lnTo>
                    <a:pt x="3976213" y="1212396"/>
                  </a:lnTo>
                  <a:lnTo>
                    <a:pt x="3998364" y="1259481"/>
                  </a:lnTo>
                  <a:lnTo>
                    <a:pt x="4019357" y="1306693"/>
                  </a:lnTo>
                  <a:lnTo>
                    <a:pt x="4039185" y="1353941"/>
                  </a:lnTo>
                  <a:lnTo>
                    <a:pt x="4057841" y="1401134"/>
                  </a:lnTo>
                  <a:lnTo>
                    <a:pt x="4075317" y="1448180"/>
                  </a:lnTo>
                  <a:lnTo>
                    <a:pt x="4090467" y="1493577"/>
                  </a:lnTo>
                  <a:lnTo>
                    <a:pt x="4104560" y="1539202"/>
                  </a:lnTo>
                  <a:lnTo>
                    <a:pt x="4117600" y="1585037"/>
                  </a:lnTo>
                  <a:lnTo>
                    <a:pt x="4129587" y="1631064"/>
                  </a:lnTo>
                  <a:lnTo>
                    <a:pt x="4140525" y="1677265"/>
                  </a:lnTo>
                  <a:lnTo>
                    <a:pt x="4150415" y="1723624"/>
                  </a:lnTo>
                  <a:lnTo>
                    <a:pt x="4159259" y="1770121"/>
                  </a:lnTo>
                  <a:lnTo>
                    <a:pt x="4167061" y="1816740"/>
                  </a:lnTo>
                  <a:lnTo>
                    <a:pt x="4173821" y="1863462"/>
                  </a:lnTo>
                  <a:lnTo>
                    <a:pt x="4179543" y="1910270"/>
                  </a:lnTo>
                  <a:lnTo>
                    <a:pt x="4184228" y="1957147"/>
                  </a:lnTo>
                  <a:lnTo>
                    <a:pt x="4187878" y="2004073"/>
                  </a:lnTo>
                  <a:lnTo>
                    <a:pt x="4190495" y="2051032"/>
                  </a:lnTo>
                  <a:lnTo>
                    <a:pt x="4192083" y="2098006"/>
                  </a:lnTo>
                  <a:lnTo>
                    <a:pt x="4192643" y="2144977"/>
                  </a:lnTo>
                  <a:lnTo>
                    <a:pt x="4192176" y="2191927"/>
                  </a:lnTo>
                  <a:lnTo>
                    <a:pt x="4190686" y="2238839"/>
                  </a:lnTo>
                  <a:lnTo>
                    <a:pt x="4188174" y="2285694"/>
                  </a:lnTo>
                  <a:lnTo>
                    <a:pt x="4184643" y="2332476"/>
                  </a:lnTo>
                  <a:lnTo>
                    <a:pt x="4180095" y="2379166"/>
                  </a:lnTo>
                  <a:lnTo>
                    <a:pt x="4174532" y="2425746"/>
                  </a:lnTo>
                  <a:lnTo>
                    <a:pt x="4167955" y="2472200"/>
                  </a:lnTo>
                  <a:lnTo>
                    <a:pt x="4160369" y="2518508"/>
                  </a:lnTo>
                  <a:lnTo>
                    <a:pt x="4151773" y="2564653"/>
                  </a:lnTo>
                  <a:lnTo>
                    <a:pt x="4142171" y="2610619"/>
                  </a:lnTo>
                  <a:lnTo>
                    <a:pt x="4131565" y="2656386"/>
                  </a:lnTo>
                  <a:lnTo>
                    <a:pt x="4119957" y="2701937"/>
                  </a:lnTo>
                  <a:lnTo>
                    <a:pt x="4107349" y="2747254"/>
                  </a:lnTo>
                  <a:lnTo>
                    <a:pt x="4093743" y="2792320"/>
                  </a:lnTo>
                  <a:lnTo>
                    <a:pt x="4079142" y="2837116"/>
                  </a:lnTo>
                  <a:lnTo>
                    <a:pt x="4063547" y="2881626"/>
                  </a:lnTo>
                  <a:lnTo>
                    <a:pt x="4046962" y="2925831"/>
                  </a:lnTo>
                  <a:lnTo>
                    <a:pt x="4029387" y="2969714"/>
                  </a:lnTo>
                  <a:lnTo>
                    <a:pt x="4010825" y="3013256"/>
                  </a:lnTo>
                  <a:lnTo>
                    <a:pt x="3991279" y="3056440"/>
                  </a:lnTo>
                  <a:lnTo>
                    <a:pt x="3970750" y="3099249"/>
                  </a:lnTo>
                  <a:lnTo>
                    <a:pt x="3949240" y="3141664"/>
                  </a:lnTo>
                  <a:lnTo>
                    <a:pt x="3926753" y="3183668"/>
                  </a:lnTo>
                  <a:lnTo>
                    <a:pt x="3903289" y="3225243"/>
                  </a:lnTo>
                  <a:lnTo>
                    <a:pt x="3878852" y="3266372"/>
                  </a:lnTo>
                  <a:lnTo>
                    <a:pt x="3853443" y="3307035"/>
                  </a:lnTo>
                  <a:lnTo>
                    <a:pt x="3827064" y="3347217"/>
                  </a:lnTo>
                  <a:lnTo>
                    <a:pt x="3799718" y="3386899"/>
                  </a:lnTo>
                  <a:lnTo>
                    <a:pt x="3771407" y="3426063"/>
                  </a:lnTo>
                  <a:lnTo>
                    <a:pt x="3741817" y="3465089"/>
                  </a:lnTo>
                  <a:lnTo>
                    <a:pt x="3711750" y="3502944"/>
                  </a:lnTo>
                  <a:lnTo>
                    <a:pt x="3680704" y="3540271"/>
                  </a:lnTo>
                  <a:lnTo>
                    <a:pt x="3648554" y="3577187"/>
                  </a:lnTo>
                  <a:lnTo>
                    <a:pt x="3615449" y="3613496"/>
                  </a:lnTo>
                  <a:lnTo>
                    <a:pt x="3581392" y="3649181"/>
                  </a:lnTo>
                  <a:lnTo>
                    <a:pt x="3546386" y="3684224"/>
                  </a:lnTo>
                  <a:lnTo>
                    <a:pt x="3510431" y="3718607"/>
                  </a:lnTo>
                  <a:lnTo>
                    <a:pt x="3473531" y="3752313"/>
                  </a:lnTo>
                  <a:lnTo>
                    <a:pt x="3435687" y="3785324"/>
                  </a:lnTo>
                  <a:lnTo>
                    <a:pt x="3399099" y="3815791"/>
                  </a:lnTo>
                  <a:lnTo>
                    <a:pt x="2874108" y="4232166"/>
                  </a:lnTo>
                  <a:lnTo>
                    <a:pt x="0" y="4232166"/>
                  </a:lnTo>
                  <a:lnTo>
                    <a:pt x="0" y="1019638"/>
                  </a:lnTo>
                  <a:lnTo>
                    <a:pt x="725653" y="444237"/>
                  </a:lnTo>
                  <a:lnTo>
                    <a:pt x="765632" y="414091"/>
                  </a:lnTo>
                  <a:lnTo>
                    <a:pt x="806112" y="385029"/>
                  </a:lnTo>
                  <a:lnTo>
                    <a:pt x="847077" y="357048"/>
                  </a:lnTo>
                  <a:lnTo>
                    <a:pt x="888506" y="330144"/>
                  </a:lnTo>
                  <a:lnTo>
                    <a:pt x="930383" y="304316"/>
                  </a:lnTo>
                  <a:lnTo>
                    <a:pt x="972687" y="279561"/>
                  </a:lnTo>
                  <a:lnTo>
                    <a:pt x="1015402" y="255875"/>
                  </a:lnTo>
                  <a:lnTo>
                    <a:pt x="1058509" y="233257"/>
                  </a:lnTo>
                  <a:lnTo>
                    <a:pt x="1102199" y="211605"/>
                  </a:lnTo>
                  <a:lnTo>
                    <a:pt x="1145823" y="191211"/>
                  </a:lnTo>
                  <a:lnTo>
                    <a:pt x="1189994" y="171778"/>
                  </a:lnTo>
                  <a:lnTo>
                    <a:pt x="1234482" y="153402"/>
                  </a:lnTo>
                  <a:lnTo>
                    <a:pt x="1279271" y="136079"/>
                  </a:lnTo>
                  <a:lnTo>
                    <a:pt x="1324340" y="119807"/>
                  </a:lnTo>
                  <a:lnTo>
                    <a:pt x="1369672" y="104583"/>
                  </a:lnTo>
                  <a:lnTo>
                    <a:pt x="1415249" y="90405"/>
                  </a:lnTo>
                  <a:lnTo>
                    <a:pt x="1461051" y="77270"/>
                  </a:lnTo>
                  <a:lnTo>
                    <a:pt x="1507060" y="65175"/>
                  </a:lnTo>
                  <a:lnTo>
                    <a:pt x="1553259" y="54117"/>
                  </a:lnTo>
                  <a:lnTo>
                    <a:pt x="1599628" y="44094"/>
                  </a:lnTo>
                  <a:lnTo>
                    <a:pt x="1646150" y="35102"/>
                  </a:lnTo>
                  <a:lnTo>
                    <a:pt x="1692805" y="27141"/>
                  </a:lnTo>
                  <a:lnTo>
                    <a:pt x="1739576" y="20205"/>
                  </a:lnTo>
                  <a:lnTo>
                    <a:pt x="1786443" y="14294"/>
                  </a:lnTo>
                  <a:lnTo>
                    <a:pt x="1833389" y="9404"/>
                  </a:lnTo>
                  <a:lnTo>
                    <a:pt x="1880396" y="5532"/>
                  </a:lnTo>
                  <a:lnTo>
                    <a:pt x="1927443" y="2676"/>
                  </a:lnTo>
                  <a:lnTo>
                    <a:pt x="1974515" y="832"/>
                  </a:lnTo>
                  <a:lnTo>
                    <a:pt x="2021591" y="0"/>
                  </a:lnTo>
                  <a:lnTo>
                    <a:pt x="2068653" y="174"/>
                  </a:lnTo>
                  <a:lnTo>
                    <a:pt x="2115683" y="1354"/>
                  </a:lnTo>
                  <a:lnTo>
                    <a:pt x="2162664" y="3536"/>
                  </a:lnTo>
                  <a:lnTo>
                    <a:pt x="2209575" y="6717"/>
                  </a:lnTo>
                  <a:lnTo>
                    <a:pt x="2256399" y="10895"/>
                  </a:lnTo>
                  <a:lnTo>
                    <a:pt x="2303117" y="16067"/>
                  </a:lnTo>
                  <a:lnTo>
                    <a:pt x="2349712" y="22230"/>
                  </a:lnTo>
                  <a:lnTo>
                    <a:pt x="2396163" y="29382"/>
                  </a:lnTo>
                  <a:lnTo>
                    <a:pt x="2442454" y="37520"/>
                  </a:lnTo>
                  <a:lnTo>
                    <a:pt x="2488566" y="46641"/>
                  </a:lnTo>
                  <a:lnTo>
                    <a:pt x="2534480" y="56742"/>
                  </a:lnTo>
                  <a:lnTo>
                    <a:pt x="2580178" y="67822"/>
                  </a:lnTo>
                  <a:lnTo>
                    <a:pt x="2625641" y="79876"/>
                  </a:lnTo>
                  <a:lnTo>
                    <a:pt x="2670851" y="92903"/>
                  </a:lnTo>
                  <a:lnTo>
                    <a:pt x="2715790" y="106899"/>
                  </a:lnTo>
                  <a:lnTo>
                    <a:pt x="2760439" y="121862"/>
                  </a:lnTo>
                  <a:lnTo>
                    <a:pt x="2804780" y="137790"/>
                  </a:lnTo>
                  <a:lnTo>
                    <a:pt x="2848794" y="154679"/>
                  </a:lnTo>
                  <a:lnTo>
                    <a:pt x="2892463" y="172527"/>
                  </a:lnTo>
                  <a:lnTo>
                    <a:pt x="2935768" y="191331"/>
                  </a:lnTo>
                  <a:lnTo>
                    <a:pt x="2978692" y="211088"/>
                  </a:lnTo>
                  <a:lnTo>
                    <a:pt x="3021216" y="231796"/>
                  </a:lnTo>
                  <a:lnTo>
                    <a:pt x="3063320" y="253452"/>
                  </a:lnTo>
                  <a:lnTo>
                    <a:pt x="3104988" y="276053"/>
                  </a:lnTo>
                  <a:lnTo>
                    <a:pt x="3146200" y="299597"/>
                  </a:lnTo>
                  <a:lnTo>
                    <a:pt x="3186938" y="324080"/>
                  </a:lnTo>
                  <a:lnTo>
                    <a:pt x="3191644" y="326275"/>
                  </a:lnTo>
                  <a:lnTo>
                    <a:pt x="3194530" y="329914"/>
                  </a:lnTo>
                  <a:lnTo>
                    <a:pt x="3199237" y="332109"/>
                  </a:lnTo>
                  <a:lnTo>
                    <a:pt x="3240568" y="359390"/>
                  </a:lnTo>
                  <a:lnTo>
                    <a:pt x="3281443" y="387732"/>
                  </a:lnTo>
                  <a:lnTo>
                    <a:pt x="3321834" y="417131"/>
                  </a:lnTo>
                  <a:lnTo>
                    <a:pt x="3361713" y="447585"/>
                  </a:lnTo>
                  <a:lnTo>
                    <a:pt x="3401050" y="479091"/>
                  </a:lnTo>
                  <a:lnTo>
                    <a:pt x="3439817" y="511645"/>
                  </a:lnTo>
                  <a:lnTo>
                    <a:pt x="3477986" y="545243"/>
                  </a:lnTo>
                  <a:lnTo>
                    <a:pt x="3515528" y="579883"/>
                  </a:lnTo>
                  <a:lnTo>
                    <a:pt x="3552414" y="615561"/>
                  </a:lnTo>
                  <a:lnTo>
                    <a:pt x="3588616" y="652274"/>
                  </a:lnTo>
                  <a:lnTo>
                    <a:pt x="3624106" y="690019"/>
                  </a:lnTo>
                  <a:lnTo>
                    <a:pt x="3658854" y="728791"/>
                  </a:lnTo>
                  <a:lnTo>
                    <a:pt x="3692833" y="768589"/>
                  </a:lnTo>
                  <a:lnTo>
                    <a:pt x="3726014" y="809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9129" y="8181680"/>
              <a:ext cx="266065" cy="1057275"/>
            </a:xfrm>
            <a:custGeom>
              <a:avLst/>
              <a:gdLst/>
              <a:ahLst/>
              <a:cxnLst/>
              <a:rect l="l" t="t" r="r" b="b"/>
              <a:pathLst>
                <a:path w="266065" h="1057275">
                  <a:moveTo>
                    <a:pt x="132920" y="264317"/>
                  </a:moveTo>
                  <a:lnTo>
                    <a:pt x="90896" y="257582"/>
                  </a:lnTo>
                  <a:lnTo>
                    <a:pt x="54407" y="238826"/>
                  </a:lnTo>
                  <a:lnTo>
                    <a:pt x="25637" y="210222"/>
                  </a:lnTo>
                  <a:lnTo>
                    <a:pt x="6773" y="173942"/>
                  </a:lnTo>
                  <a:lnTo>
                    <a:pt x="0" y="132158"/>
                  </a:lnTo>
                  <a:lnTo>
                    <a:pt x="6773" y="90375"/>
                  </a:lnTo>
                  <a:lnTo>
                    <a:pt x="25637" y="54095"/>
                  </a:lnTo>
                  <a:lnTo>
                    <a:pt x="54407" y="25490"/>
                  </a:lnTo>
                  <a:lnTo>
                    <a:pt x="90896" y="6734"/>
                  </a:lnTo>
                  <a:lnTo>
                    <a:pt x="132920" y="0"/>
                  </a:lnTo>
                  <a:lnTo>
                    <a:pt x="174945" y="6734"/>
                  </a:lnTo>
                  <a:lnTo>
                    <a:pt x="211434" y="25490"/>
                  </a:lnTo>
                  <a:lnTo>
                    <a:pt x="240203" y="54095"/>
                  </a:lnTo>
                  <a:lnTo>
                    <a:pt x="259068" y="90375"/>
                  </a:lnTo>
                  <a:lnTo>
                    <a:pt x="265841" y="132158"/>
                  </a:lnTo>
                  <a:lnTo>
                    <a:pt x="259068" y="173942"/>
                  </a:lnTo>
                  <a:lnTo>
                    <a:pt x="240203" y="210222"/>
                  </a:lnTo>
                  <a:lnTo>
                    <a:pt x="211434" y="238826"/>
                  </a:lnTo>
                  <a:lnTo>
                    <a:pt x="174945" y="257582"/>
                  </a:lnTo>
                  <a:lnTo>
                    <a:pt x="132920" y="264317"/>
                  </a:lnTo>
                  <a:close/>
                </a:path>
                <a:path w="266065" h="1057275">
                  <a:moveTo>
                    <a:pt x="132920" y="660794"/>
                  </a:moveTo>
                  <a:lnTo>
                    <a:pt x="90896" y="654059"/>
                  </a:lnTo>
                  <a:lnTo>
                    <a:pt x="54407" y="635303"/>
                  </a:lnTo>
                  <a:lnTo>
                    <a:pt x="25637" y="606698"/>
                  </a:lnTo>
                  <a:lnTo>
                    <a:pt x="6773" y="570418"/>
                  </a:lnTo>
                  <a:lnTo>
                    <a:pt x="0" y="528635"/>
                  </a:lnTo>
                  <a:lnTo>
                    <a:pt x="6773" y="486852"/>
                  </a:lnTo>
                  <a:lnTo>
                    <a:pt x="25637" y="450571"/>
                  </a:lnTo>
                  <a:lnTo>
                    <a:pt x="54407" y="421967"/>
                  </a:lnTo>
                  <a:lnTo>
                    <a:pt x="90896" y="403211"/>
                  </a:lnTo>
                  <a:lnTo>
                    <a:pt x="132920" y="396476"/>
                  </a:lnTo>
                  <a:lnTo>
                    <a:pt x="174945" y="403211"/>
                  </a:lnTo>
                  <a:lnTo>
                    <a:pt x="211434" y="421967"/>
                  </a:lnTo>
                  <a:lnTo>
                    <a:pt x="240203" y="450571"/>
                  </a:lnTo>
                  <a:lnTo>
                    <a:pt x="259068" y="486852"/>
                  </a:lnTo>
                  <a:lnTo>
                    <a:pt x="265841" y="528635"/>
                  </a:lnTo>
                  <a:lnTo>
                    <a:pt x="259068" y="570418"/>
                  </a:lnTo>
                  <a:lnTo>
                    <a:pt x="240203" y="606698"/>
                  </a:lnTo>
                  <a:lnTo>
                    <a:pt x="211434" y="635303"/>
                  </a:lnTo>
                  <a:lnTo>
                    <a:pt x="174945" y="654059"/>
                  </a:lnTo>
                  <a:lnTo>
                    <a:pt x="132920" y="660794"/>
                  </a:lnTo>
                  <a:close/>
                </a:path>
                <a:path w="266065" h="1057275">
                  <a:moveTo>
                    <a:pt x="132920" y="1057270"/>
                  </a:moveTo>
                  <a:lnTo>
                    <a:pt x="90896" y="1050535"/>
                  </a:lnTo>
                  <a:lnTo>
                    <a:pt x="54407" y="1031779"/>
                  </a:lnTo>
                  <a:lnTo>
                    <a:pt x="25637" y="1003175"/>
                  </a:lnTo>
                  <a:lnTo>
                    <a:pt x="6773" y="966895"/>
                  </a:lnTo>
                  <a:lnTo>
                    <a:pt x="0" y="925111"/>
                  </a:lnTo>
                  <a:lnTo>
                    <a:pt x="6773" y="883328"/>
                  </a:lnTo>
                  <a:lnTo>
                    <a:pt x="25637" y="847048"/>
                  </a:lnTo>
                  <a:lnTo>
                    <a:pt x="54407" y="818443"/>
                  </a:lnTo>
                  <a:lnTo>
                    <a:pt x="90896" y="799687"/>
                  </a:lnTo>
                  <a:lnTo>
                    <a:pt x="132920" y="792953"/>
                  </a:lnTo>
                  <a:lnTo>
                    <a:pt x="174945" y="799687"/>
                  </a:lnTo>
                  <a:lnTo>
                    <a:pt x="211434" y="818443"/>
                  </a:lnTo>
                  <a:lnTo>
                    <a:pt x="240203" y="847048"/>
                  </a:lnTo>
                  <a:lnTo>
                    <a:pt x="259068" y="883328"/>
                  </a:lnTo>
                  <a:lnTo>
                    <a:pt x="265841" y="925111"/>
                  </a:lnTo>
                  <a:lnTo>
                    <a:pt x="259068" y="966895"/>
                  </a:lnTo>
                  <a:lnTo>
                    <a:pt x="240203" y="1003175"/>
                  </a:lnTo>
                  <a:lnTo>
                    <a:pt x="211434" y="1031779"/>
                  </a:lnTo>
                  <a:lnTo>
                    <a:pt x="174945" y="1050535"/>
                  </a:lnTo>
                  <a:lnTo>
                    <a:pt x="132920" y="1057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03987" y="261892"/>
            <a:ext cx="653859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100" spc="85" b="1">
                <a:solidFill>
                  <a:srgbClr val="404037"/>
                </a:solidFill>
                <a:latin typeface="Arial"/>
                <a:cs typeface="Arial"/>
              </a:rPr>
              <a:t>Darshan</a:t>
            </a:r>
            <a:r>
              <a:rPr dirty="0" sz="3100" spc="-65" b="1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100" spc="100" b="1">
                <a:solidFill>
                  <a:srgbClr val="404037"/>
                </a:solidFill>
                <a:latin typeface="Arial"/>
                <a:cs typeface="Arial"/>
              </a:rPr>
              <a:t>Kothari</a:t>
            </a:r>
            <a:endParaRPr sz="31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2225"/>
              </a:spcBef>
            </a:pPr>
            <a:r>
              <a:rPr dirty="0" sz="2700" spc="-480">
                <a:solidFill>
                  <a:srgbClr val="404037"/>
                </a:solidFill>
                <a:latin typeface="Arial Black"/>
                <a:cs typeface="Arial Black"/>
              </a:rPr>
              <a:t>A </a:t>
            </a:r>
            <a:r>
              <a:rPr dirty="0" sz="2700" spc="-254">
                <a:solidFill>
                  <a:srgbClr val="404037"/>
                </a:solidFill>
                <a:latin typeface="Arial Black"/>
                <a:cs typeface="Arial Black"/>
              </a:rPr>
              <a:t>5th </a:t>
            </a:r>
            <a:r>
              <a:rPr dirty="0" sz="2700" spc="-380">
                <a:solidFill>
                  <a:srgbClr val="404037"/>
                </a:solidFill>
                <a:latin typeface="Arial Black"/>
                <a:cs typeface="Arial Black"/>
              </a:rPr>
              <a:t>Year </a:t>
            </a:r>
            <a:r>
              <a:rPr dirty="0" sz="2700" spc="-465">
                <a:solidFill>
                  <a:srgbClr val="404037"/>
                </a:solidFill>
                <a:latin typeface="Arial Black"/>
                <a:cs typeface="Arial Black"/>
              </a:rPr>
              <a:t>Law</a:t>
            </a:r>
            <a:r>
              <a:rPr dirty="0" sz="2700" spc="-114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285">
                <a:solidFill>
                  <a:srgbClr val="404037"/>
                </a:solidFill>
                <a:latin typeface="Arial Black"/>
                <a:cs typeface="Arial Black"/>
              </a:rPr>
              <a:t>Student.</a:t>
            </a:r>
            <a:endParaRPr sz="2700">
              <a:latin typeface="Arial Black"/>
              <a:cs typeface="Arial Black"/>
            </a:endParaRPr>
          </a:p>
          <a:p>
            <a:pPr algn="just" marL="12700">
              <a:lnSpc>
                <a:spcPct val="100000"/>
              </a:lnSpc>
              <a:spcBef>
                <a:spcPts val="90"/>
              </a:spcBef>
            </a:pP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Having </a:t>
            </a:r>
            <a:r>
              <a:rPr dirty="0" sz="2700" spc="-315">
                <a:solidFill>
                  <a:srgbClr val="404037"/>
                </a:solidFill>
                <a:latin typeface="Arial Black"/>
                <a:cs typeface="Arial Black"/>
              </a:rPr>
              <a:t>almost </a:t>
            </a:r>
            <a:r>
              <a:rPr dirty="0" sz="2700" spc="-185">
                <a:solidFill>
                  <a:srgbClr val="404037"/>
                </a:solidFill>
                <a:latin typeface="Arial Black"/>
                <a:cs typeface="Arial Black"/>
              </a:rPr>
              <a:t>4-5 </a:t>
            </a: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years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of </a:t>
            </a:r>
            <a:r>
              <a:rPr dirty="0" sz="2700" spc="-310">
                <a:solidFill>
                  <a:srgbClr val="404037"/>
                </a:solidFill>
                <a:latin typeface="Arial Black"/>
                <a:cs typeface="Arial Black"/>
              </a:rPr>
              <a:t>experience</a:t>
            </a:r>
            <a:r>
              <a:rPr dirty="0" sz="2700" spc="165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in</a:t>
            </a:r>
            <a:endParaRPr sz="2700">
              <a:latin typeface="Arial Black"/>
              <a:cs typeface="Arial Black"/>
            </a:endParaRPr>
          </a:p>
          <a:p>
            <a:pPr algn="just" marL="12700" marR="5080">
              <a:lnSpc>
                <a:spcPct val="115700"/>
              </a:lnSpc>
            </a:pPr>
            <a:r>
              <a:rPr dirty="0" sz="2700" spc="-290">
                <a:solidFill>
                  <a:srgbClr val="404037"/>
                </a:solidFill>
                <a:latin typeface="Arial Black"/>
                <a:cs typeface="Arial Black"/>
              </a:rPr>
              <a:t>Tutoring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in </a:t>
            </a:r>
            <a:r>
              <a:rPr dirty="0" sz="2700" spc="-275">
                <a:solidFill>
                  <a:srgbClr val="404037"/>
                </a:solidFill>
                <a:latin typeface="Arial Black"/>
                <a:cs typeface="Arial Black"/>
              </a:rPr>
              <a:t>the </a:t>
            </a:r>
            <a:r>
              <a:rPr dirty="0" sz="2700" spc="-285">
                <a:solidFill>
                  <a:srgbClr val="404037"/>
                </a:solidFill>
                <a:latin typeface="Arial Black"/>
                <a:cs typeface="Arial Black"/>
              </a:rPr>
              <a:t>Grammar </a:t>
            </a:r>
            <a:r>
              <a:rPr dirty="0" sz="2700" spc="-265">
                <a:solidFill>
                  <a:srgbClr val="404037"/>
                </a:solidFill>
                <a:latin typeface="Arial Black"/>
                <a:cs typeface="Arial Black"/>
              </a:rPr>
              <a:t>field. </a:t>
            </a:r>
            <a:r>
              <a:rPr dirty="0" sz="2700" spc="-375">
                <a:solidFill>
                  <a:srgbClr val="404037"/>
                </a:solidFill>
                <a:latin typeface="Arial Black"/>
                <a:cs typeface="Arial Black"/>
              </a:rPr>
              <a:t>I </a:t>
            </a: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have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been  </a:t>
            </a:r>
            <a:r>
              <a:rPr dirty="0" sz="2700" spc="-325">
                <a:solidFill>
                  <a:srgbClr val="404037"/>
                </a:solidFill>
                <a:latin typeface="Arial Black"/>
                <a:cs typeface="Arial Black"/>
              </a:rPr>
              <a:t>teaching </a:t>
            </a:r>
            <a:r>
              <a:rPr dirty="0" sz="2700" spc="-290">
                <a:solidFill>
                  <a:srgbClr val="404037"/>
                </a:solidFill>
                <a:latin typeface="Arial Black"/>
                <a:cs typeface="Arial Black"/>
              </a:rPr>
              <a:t>students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of </a:t>
            </a:r>
            <a:r>
              <a:rPr dirty="0" sz="2700" spc="-355">
                <a:solidFill>
                  <a:srgbClr val="404037"/>
                </a:solidFill>
                <a:latin typeface="Arial Black"/>
                <a:cs typeface="Arial Black"/>
              </a:rPr>
              <a:t>State </a:t>
            </a:r>
            <a:r>
              <a:rPr dirty="0" sz="2700" spc="-270">
                <a:solidFill>
                  <a:srgbClr val="404037"/>
                </a:solidFill>
                <a:latin typeface="Arial Black"/>
                <a:cs typeface="Arial Black"/>
              </a:rPr>
              <a:t>Board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and </a:t>
            </a:r>
            <a:r>
              <a:rPr dirty="0" sz="2700" spc="-434">
                <a:solidFill>
                  <a:srgbClr val="404037"/>
                </a:solidFill>
                <a:latin typeface="Arial Black"/>
                <a:cs typeface="Arial Black"/>
              </a:rPr>
              <a:t>ICSE  </a:t>
            </a:r>
            <a:r>
              <a:rPr dirty="0" sz="2700" spc="-254">
                <a:solidFill>
                  <a:srgbClr val="404037"/>
                </a:solidFill>
                <a:latin typeface="Arial Black"/>
                <a:cs typeface="Arial Black"/>
              </a:rPr>
              <a:t>boards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from </a:t>
            </a:r>
            <a:r>
              <a:rPr dirty="0" sz="2700" spc="-270">
                <a:solidFill>
                  <a:srgbClr val="404037"/>
                </a:solidFill>
                <a:latin typeface="Arial Black"/>
                <a:cs typeface="Arial Black"/>
              </a:rPr>
              <a:t>Grade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2 to </a:t>
            </a:r>
            <a:r>
              <a:rPr dirty="0" sz="2700" spc="-270">
                <a:solidFill>
                  <a:srgbClr val="404037"/>
                </a:solidFill>
                <a:latin typeface="Arial Black"/>
                <a:cs typeface="Arial Black"/>
              </a:rPr>
              <a:t>Grade</a:t>
            </a:r>
            <a:r>
              <a:rPr dirty="0" sz="2700" spc="75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7.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987" y="3743788"/>
            <a:ext cx="7178040" cy="6040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0" b="1">
                <a:solidFill>
                  <a:srgbClr val="404037"/>
                </a:solidFill>
                <a:latin typeface="Arial"/>
                <a:cs typeface="Arial"/>
              </a:rPr>
              <a:t>Janki</a:t>
            </a:r>
            <a:r>
              <a:rPr dirty="0" sz="3100" spc="-65" b="1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100" spc="75" b="1">
                <a:solidFill>
                  <a:srgbClr val="404037"/>
                </a:solidFill>
                <a:latin typeface="Arial"/>
                <a:cs typeface="Arial"/>
              </a:rPr>
              <a:t>Thekdi</a:t>
            </a:r>
            <a:endParaRPr sz="3100">
              <a:latin typeface="Arial"/>
              <a:cs typeface="Arial"/>
            </a:endParaRPr>
          </a:p>
          <a:p>
            <a:pPr marL="12700" marR="555625">
              <a:lnSpc>
                <a:spcPct val="115700"/>
              </a:lnSpc>
              <a:spcBef>
                <a:spcPts val="1860"/>
              </a:spcBef>
            </a:pPr>
            <a:r>
              <a:rPr dirty="0" sz="2700" spc="-480">
                <a:solidFill>
                  <a:srgbClr val="404037"/>
                </a:solidFill>
                <a:latin typeface="Arial Black"/>
                <a:cs typeface="Arial Black"/>
              </a:rPr>
              <a:t>A </a:t>
            </a:r>
            <a:r>
              <a:rPr dirty="0" sz="2700" spc="-335">
                <a:solidFill>
                  <a:srgbClr val="404037"/>
                </a:solidFill>
                <a:latin typeface="Arial Black"/>
                <a:cs typeface="Arial Black"/>
              </a:rPr>
              <a:t>commerce </a:t>
            </a:r>
            <a:r>
              <a:rPr dirty="0" sz="2700" spc="-290">
                <a:solidFill>
                  <a:srgbClr val="404037"/>
                </a:solidFill>
                <a:latin typeface="Arial Black"/>
                <a:cs typeface="Arial Black"/>
              </a:rPr>
              <a:t>graduate </a:t>
            </a:r>
            <a:r>
              <a:rPr dirty="0" sz="2700" spc="-315">
                <a:solidFill>
                  <a:srgbClr val="404037"/>
                </a:solidFill>
                <a:latin typeface="Arial Black"/>
                <a:cs typeface="Arial Black"/>
              </a:rPr>
              <a:t>having almost </a:t>
            </a:r>
            <a:r>
              <a:rPr dirty="0" sz="2700" spc="-185">
                <a:solidFill>
                  <a:srgbClr val="404037"/>
                </a:solidFill>
                <a:latin typeface="Arial Black"/>
                <a:cs typeface="Arial Black"/>
              </a:rPr>
              <a:t>5-7  </a:t>
            </a: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years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of </a:t>
            </a:r>
            <a:r>
              <a:rPr dirty="0" sz="2700" spc="-310">
                <a:solidFill>
                  <a:srgbClr val="404037"/>
                </a:solidFill>
                <a:latin typeface="Arial Black"/>
                <a:cs typeface="Arial Black"/>
              </a:rPr>
              <a:t>experience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in </a:t>
            </a:r>
            <a:r>
              <a:rPr dirty="0" sz="2700" spc="-275">
                <a:solidFill>
                  <a:srgbClr val="404037"/>
                </a:solidFill>
                <a:latin typeface="Arial Black"/>
                <a:cs typeface="Arial Black"/>
              </a:rPr>
              <a:t>the </a:t>
            </a:r>
            <a:r>
              <a:rPr dirty="0" sz="2700" spc="-325">
                <a:solidFill>
                  <a:srgbClr val="404037"/>
                </a:solidFill>
                <a:latin typeface="Arial Black"/>
                <a:cs typeface="Arial Black"/>
              </a:rPr>
              <a:t>teaching </a:t>
            </a:r>
            <a:r>
              <a:rPr dirty="0" sz="2700" spc="-265">
                <a:solidFill>
                  <a:srgbClr val="404037"/>
                </a:solidFill>
                <a:latin typeface="Arial Black"/>
                <a:cs typeface="Arial Black"/>
              </a:rPr>
              <a:t>field. </a:t>
            </a:r>
            <a:r>
              <a:rPr dirty="0" sz="2700" spc="-375">
                <a:solidFill>
                  <a:srgbClr val="404037"/>
                </a:solidFill>
                <a:latin typeface="Arial Black"/>
                <a:cs typeface="Arial Black"/>
              </a:rPr>
              <a:t>I  </a:t>
            </a: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have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been </a:t>
            </a:r>
            <a:r>
              <a:rPr dirty="0" sz="2700" spc="-325">
                <a:solidFill>
                  <a:srgbClr val="404037"/>
                </a:solidFill>
                <a:latin typeface="Arial Black"/>
                <a:cs typeface="Arial Black"/>
              </a:rPr>
              <a:t>teaching </a:t>
            </a:r>
            <a:r>
              <a:rPr dirty="0" sz="2700" spc="-290">
                <a:solidFill>
                  <a:srgbClr val="404037"/>
                </a:solidFill>
                <a:latin typeface="Arial Black"/>
                <a:cs typeface="Arial Black"/>
              </a:rPr>
              <a:t>students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of </a:t>
            </a:r>
            <a:r>
              <a:rPr dirty="0" sz="2700" spc="-320">
                <a:solidFill>
                  <a:srgbClr val="404037"/>
                </a:solidFill>
                <a:latin typeface="Arial Black"/>
                <a:cs typeface="Arial Black"/>
              </a:rPr>
              <a:t>CBSE/ </a:t>
            </a:r>
            <a:r>
              <a:rPr dirty="0" sz="2700" spc="-434">
                <a:solidFill>
                  <a:srgbClr val="404037"/>
                </a:solidFill>
                <a:latin typeface="Arial Black"/>
                <a:cs typeface="Arial Black"/>
              </a:rPr>
              <a:t>ICSE  </a:t>
            </a:r>
            <a:r>
              <a:rPr dirty="0" sz="2700" spc="-254">
                <a:solidFill>
                  <a:srgbClr val="404037"/>
                </a:solidFill>
                <a:latin typeface="Arial Black"/>
                <a:cs typeface="Arial Black"/>
              </a:rPr>
              <a:t>boards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from </a:t>
            </a:r>
            <a:r>
              <a:rPr dirty="0" sz="2700" spc="-285">
                <a:solidFill>
                  <a:srgbClr val="404037"/>
                </a:solidFill>
                <a:latin typeface="Arial Black"/>
                <a:cs typeface="Arial Black"/>
              </a:rPr>
              <a:t>grade </a:t>
            </a:r>
            <a:r>
              <a:rPr dirty="0" sz="2700" spc="-254">
                <a:solidFill>
                  <a:srgbClr val="404037"/>
                </a:solidFill>
                <a:latin typeface="Arial Black"/>
                <a:cs typeface="Arial Black"/>
              </a:rPr>
              <a:t>5th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to 10th</a:t>
            </a:r>
            <a:r>
              <a:rPr dirty="0" sz="2700" spc="85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370">
                <a:solidFill>
                  <a:srgbClr val="404037"/>
                </a:solidFill>
                <a:latin typeface="Arial Black"/>
                <a:cs typeface="Arial Black"/>
              </a:rPr>
              <a:t>classes.</a:t>
            </a:r>
            <a:endParaRPr sz="2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100" spc="90" b="1">
                <a:solidFill>
                  <a:srgbClr val="404037"/>
                </a:solidFill>
                <a:latin typeface="Arial"/>
                <a:cs typeface="Arial"/>
              </a:rPr>
              <a:t>Reedham</a:t>
            </a:r>
            <a:r>
              <a:rPr dirty="0" sz="3100" spc="-65" b="1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3100" spc="95" b="1">
                <a:solidFill>
                  <a:srgbClr val="404037"/>
                </a:solidFill>
                <a:latin typeface="Arial"/>
                <a:cs typeface="Arial"/>
              </a:rPr>
              <a:t>Pujara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700" spc="-355">
                <a:solidFill>
                  <a:srgbClr val="404037"/>
                </a:solidFill>
                <a:latin typeface="Arial Black"/>
                <a:cs typeface="Arial Black"/>
              </a:rPr>
              <a:t>The </a:t>
            </a:r>
            <a:r>
              <a:rPr dirty="0" sz="2700" spc="-335">
                <a:solidFill>
                  <a:srgbClr val="404037"/>
                </a:solidFill>
                <a:latin typeface="Arial Black"/>
                <a:cs typeface="Arial Black"/>
              </a:rPr>
              <a:t>tech</a:t>
            </a:r>
            <a:r>
              <a:rPr dirty="0" sz="2700" spc="-50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340">
                <a:solidFill>
                  <a:srgbClr val="404037"/>
                </a:solidFill>
                <a:latin typeface="Arial Black"/>
                <a:cs typeface="Arial Black"/>
              </a:rPr>
              <a:t>guy</a:t>
            </a:r>
            <a:endParaRPr sz="2700">
              <a:latin typeface="Arial Black"/>
              <a:cs typeface="Arial Black"/>
            </a:endParaRPr>
          </a:p>
          <a:p>
            <a:pPr marL="12700" marR="182245">
              <a:lnSpc>
                <a:spcPct val="115700"/>
              </a:lnSpc>
            </a:pPr>
            <a:r>
              <a:rPr dirty="0" sz="2700" spc="-300">
                <a:solidFill>
                  <a:srgbClr val="404037"/>
                </a:solidFill>
                <a:latin typeface="Arial Black"/>
                <a:cs typeface="Arial Black"/>
              </a:rPr>
              <a:t>After </a:t>
            </a:r>
            <a:r>
              <a:rPr dirty="0" sz="2700" spc="-280">
                <a:solidFill>
                  <a:srgbClr val="404037"/>
                </a:solidFill>
                <a:latin typeface="Arial Black"/>
                <a:cs typeface="Arial Black"/>
              </a:rPr>
              <a:t>being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in </a:t>
            </a:r>
            <a:r>
              <a:rPr dirty="0" sz="2700" spc="-275">
                <a:solidFill>
                  <a:srgbClr val="404037"/>
                </a:solidFill>
                <a:latin typeface="Arial Black"/>
                <a:cs typeface="Arial Black"/>
              </a:rPr>
              <a:t>the </a:t>
            </a:r>
            <a:r>
              <a:rPr dirty="0" sz="2700" spc="-270">
                <a:solidFill>
                  <a:srgbClr val="404037"/>
                </a:solidFill>
                <a:latin typeface="Arial Black"/>
                <a:cs typeface="Arial Black"/>
              </a:rPr>
              <a:t>field </a:t>
            </a:r>
            <a:r>
              <a:rPr dirty="0" sz="2700" spc="-204">
                <a:solidFill>
                  <a:srgbClr val="404037"/>
                </a:solidFill>
                <a:latin typeface="Arial Black"/>
                <a:cs typeface="Arial Black"/>
              </a:rPr>
              <a:t>for </a:t>
            </a:r>
            <a:r>
              <a:rPr dirty="0" sz="2700" spc="-315">
                <a:solidFill>
                  <a:srgbClr val="404037"/>
                </a:solidFill>
                <a:latin typeface="Arial Black"/>
                <a:cs typeface="Arial Black"/>
              </a:rPr>
              <a:t>almost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3 </a:t>
            </a:r>
            <a:r>
              <a:rPr dirty="0" sz="2700" spc="-330">
                <a:solidFill>
                  <a:srgbClr val="404037"/>
                </a:solidFill>
                <a:latin typeface="Arial Black"/>
                <a:cs typeface="Arial Black"/>
              </a:rPr>
              <a:t>years </a:t>
            </a:r>
            <a:r>
              <a:rPr dirty="0" sz="2700" spc="-345">
                <a:solidFill>
                  <a:srgbClr val="404037"/>
                </a:solidFill>
                <a:latin typeface="Arial Black"/>
                <a:cs typeface="Arial Black"/>
              </a:rPr>
              <a:t>now 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and building </a:t>
            </a:r>
            <a:r>
              <a:rPr dirty="0" sz="2700" spc="-275">
                <a:solidFill>
                  <a:srgbClr val="404037"/>
                </a:solidFill>
                <a:latin typeface="Arial Black"/>
                <a:cs typeface="Arial Black"/>
              </a:rPr>
              <a:t>multiple </a:t>
            </a:r>
            <a:r>
              <a:rPr dirty="0" sz="2700" spc="-335">
                <a:solidFill>
                  <a:srgbClr val="404037"/>
                </a:solidFill>
                <a:latin typeface="Arial Black"/>
                <a:cs typeface="Arial Black"/>
              </a:rPr>
              <a:t>small</a:t>
            </a:r>
            <a:r>
              <a:rPr dirty="0" sz="2700" spc="-10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300">
                <a:solidFill>
                  <a:srgbClr val="404037"/>
                </a:solidFill>
                <a:latin typeface="Arial Black"/>
                <a:cs typeface="Arial Black"/>
              </a:rPr>
              <a:t>projects</a:t>
            </a:r>
            <a:endParaRPr sz="2700">
              <a:latin typeface="Arial Black"/>
              <a:cs typeface="Arial Black"/>
            </a:endParaRPr>
          </a:p>
          <a:p>
            <a:pPr marL="12700" marR="5080">
              <a:lnSpc>
                <a:spcPct val="115700"/>
              </a:lnSpc>
            </a:pPr>
            <a:r>
              <a:rPr dirty="0" sz="2700" spc="-375">
                <a:solidFill>
                  <a:srgbClr val="404037"/>
                </a:solidFill>
                <a:latin typeface="Arial Black"/>
                <a:cs typeface="Arial Black"/>
              </a:rPr>
              <a:t>I </a:t>
            </a:r>
            <a:r>
              <a:rPr dirty="0" sz="2700" spc="-345">
                <a:solidFill>
                  <a:srgbClr val="404037"/>
                </a:solidFill>
                <a:latin typeface="Arial Black"/>
                <a:cs typeface="Arial Black"/>
              </a:rPr>
              <a:t>am now </a:t>
            </a:r>
            <a:r>
              <a:rPr dirty="0" sz="2700" spc="-290">
                <a:solidFill>
                  <a:srgbClr val="404037"/>
                </a:solidFill>
                <a:latin typeface="Arial Black"/>
                <a:cs typeface="Arial Black"/>
              </a:rPr>
              <a:t>ready </a:t>
            </a:r>
            <a:r>
              <a:rPr dirty="0" sz="2700" spc="-260">
                <a:solidFill>
                  <a:srgbClr val="404037"/>
                </a:solidFill>
                <a:latin typeface="Arial Black"/>
                <a:cs typeface="Arial Black"/>
              </a:rPr>
              <a:t>to </a:t>
            </a:r>
            <a:r>
              <a:rPr dirty="0" sz="2700" spc="-235">
                <a:solidFill>
                  <a:srgbClr val="404037"/>
                </a:solidFill>
                <a:latin typeface="Arial Black"/>
                <a:cs typeface="Arial Black"/>
              </a:rPr>
              <a:t>build </a:t>
            </a:r>
            <a:r>
              <a:rPr dirty="0" sz="2700" spc="-295">
                <a:solidFill>
                  <a:srgbClr val="404037"/>
                </a:solidFill>
                <a:latin typeface="Arial Black"/>
                <a:cs typeface="Arial Black"/>
              </a:rPr>
              <a:t>something big that </a:t>
            </a:r>
            <a:r>
              <a:rPr dirty="0" sz="2700" spc="-370">
                <a:solidFill>
                  <a:srgbClr val="404037"/>
                </a:solidFill>
                <a:latin typeface="Arial Black"/>
                <a:cs typeface="Arial Black"/>
              </a:rPr>
              <a:t>will 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bring </a:t>
            </a:r>
            <a:r>
              <a:rPr dirty="0" sz="2700" spc="-375">
                <a:solidFill>
                  <a:srgbClr val="404037"/>
                </a:solidFill>
                <a:latin typeface="Arial Black"/>
                <a:cs typeface="Arial Black"/>
              </a:rPr>
              <a:t>a </a:t>
            </a:r>
            <a:r>
              <a:rPr dirty="0" sz="2700" spc="-340">
                <a:solidFill>
                  <a:srgbClr val="404037"/>
                </a:solidFill>
                <a:latin typeface="Arial Black"/>
                <a:cs typeface="Arial Black"/>
              </a:rPr>
              <a:t>change </a:t>
            </a:r>
            <a:r>
              <a:rPr dirty="0" sz="2700" spc="-250">
                <a:solidFill>
                  <a:srgbClr val="404037"/>
                </a:solidFill>
                <a:latin typeface="Arial Black"/>
                <a:cs typeface="Arial Black"/>
              </a:rPr>
              <a:t>in </a:t>
            </a:r>
            <a:r>
              <a:rPr dirty="0" sz="2700" spc="-275">
                <a:solidFill>
                  <a:srgbClr val="404037"/>
                </a:solidFill>
                <a:latin typeface="Arial Black"/>
                <a:cs typeface="Arial Black"/>
              </a:rPr>
              <a:t>the</a:t>
            </a:r>
            <a:r>
              <a:rPr dirty="0" sz="2700" spc="210">
                <a:solidFill>
                  <a:srgbClr val="404037"/>
                </a:solidFill>
                <a:latin typeface="Arial Black"/>
                <a:cs typeface="Arial Black"/>
              </a:rPr>
              <a:t> </a:t>
            </a:r>
            <a:r>
              <a:rPr dirty="0" sz="2700" spc="-350">
                <a:solidFill>
                  <a:srgbClr val="404037"/>
                </a:solidFill>
                <a:latin typeface="Arial Black"/>
                <a:cs typeface="Arial Black"/>
              </a:rPr>
              <a:t>society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59504"/>
            <a:ext cx="4530090" cy="370205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6665"/>
              </a:lnSpc>
              <a:spcBef>
                <a:spcPts val="130"/>
              </a:spcBef>
            </a:pPr>
            <a:r>
              <a:rPr dirty="0" sz="5700" spc="250" b="0">
                <a:solidFill>
                  <a:srgbClr val="2A6FE3"/>
                </a:solidFill>
                <a:latin typeface="Verdana"/>
                <a:cs typeface="Verdana"/>
              </a:rPr>
              <a:t>Meet</a:t>
            </a:r>
            <a:r>
              <a:rPr dirty="0" sz="5700" spc="-480" b="0">
                <a:solidFill>
                  <a:srgbClr val="2A6FE3"/>
                </a:solidFill>
                <a:latin typeface="Verdana"/>
                <a:cs typeface="Verdana"/>
              </a:rPr>
              <a:t> </a:t>
            </a:r>
            <a:r>
              <a:rPr dirty="0" sz="5700" spc="165" b="0">
                <a:solidFill>
                  <a:srgbClr val="2A6FE3"/>
                </a:solidFill>
                <a:latin typeface="Verdana"/>
                <a:cs typeface="Verdana"/>
              </a:rPr>
              <a:t>Our</a:t>
            </a:r>
            <a:endParaRPr sz="5700">
              <a:latin typeface="Verdana"/>
              <a:cs typeface="Verdana"/>
            </a:endParaRPr>
          </a:p>
          <a:p>
            <a:pPr marL="12700" marR="5080">
              <a:lnSpc>
                <a:spcPts val="10420"/>
              </a:lnSpc>
              <a:spcBef>
                <a:spcPts val="1490"/>
              </a:spcBef>
            </a:pPr>
            <a:r>
              <a:rPr dirty="0" sz="10000" spc="10"/>
              <a:t>S</a:t>
            </a:r>
            <a:r>
              <a:rPr dirty="0" sz="10000" spc="-475"/>
              <a:t>k</a:t>
            </a:r>
            <a:r>
              <a:rPr dirty="0" sz="10000" spc="-640"/>
              <a:t>i</a:t>
            </a:r>
            <a:r>
              <a:rPr dirty="0" sz="10000" spc="-240"/>
              <a:t>ll</a:t>
            </a:r>
            <a:r>
              <a:rPr dirty="0" sz="10000" spc="-170"/>
              <a:t>e</a:t>
            </a:r>
            <a:r>
              <a:rPr dirty="0" sz="10000" spc="-335"/>
              <a:t>d  </a:t>
            </a:r>
            <a:r>
              <a:rPr dirty="0" sz="10000" spc="-740"/>
              <a:t>Team</a:t>
            </a:r>
            <a:endParaRPr sz="10000"/>
          </a:p>
        </p:txBody>
      </p:sp>
      <p:sp>
        <p:nvSpPr>
          <p:cNvPr id="11" name="object 11"/>
          <p:cNvSpPr/>
          <p:nvPr/>
        </p:nvSpPr>
        <p:spPr>
          <a:xfrm>
            <a:off x="13741010" y="688580"/>
            <a:ext cx="4547235" cy="9114790"/>
          </a:xfrm>
          <a:custGeom>
            <a:avLst/>
            <a:gdLst/>
            <a:ahLst/>
            <a:cxnLst/>
            <a:rect l="l" t="t" r="r" b="b"/>
            <a:pathLst>
              <a:path w="4547234" h="9114790">
                <a:moveTo>
                  <a:pt x="4152" y="4729667"/>
                </a:moveTo>
                <a:lnTo>
                  <a:pt x="2126" y="4675286"/>
                </a:lnTo>
                <a:lnTo>
                  <a:pt x="896" y="4621503"/>
                </a:lnTo>
                <a:lnTo>
                  <a:pt x="265" y="4567920"/>
                </a:lnTo>
                <a:lnTo>
                  <a:pt x="33" y="4514137"/>
                </a:lnTo>
                <a:lnTo>
                  <a:pt x="0" y="4459756"/>
                </a:lnTo>
                <a:lnTo>
                  <a:pt x="4459756" y="0"/>
                </a:lnTo>
                <a:lnTo>
                  <a:pt x="4546988" y="183"/>
                </a:lnTo>
                <a:lnTo>
                  <a:pt x="4546988" y="182835"/>
                </a:lnTo>
                <a:lnTo>
                  <a:pt x="4152" y="4729667"/>
                </a:lnTo>
                <a:close/>
              </a:path>
              <a:path w="4547234" h="9114790">
                <a:moveTo>
                  <a:pt x="16609" y="4173235"/>
                </a:moveTo>
                <a:lnTo>
                  <a:pt x="21108" y="4121637"/>
                </a:lnTo>
                <a:lnTo>
                  <a:pt x="26298" y="4070500"/>
                </a:lnTo>
                <a:lnTo>
                  <a:pt x="32181" y="4019594"/>
                </a:lnTo>
                <a:lnTo>
                  <a:pt x="38756" y="3968688"/>
                </a:lnTo>
                <a:lnTo>
                  <a:pt x="46023" y="3917551"/>
                </a:lnTo>
                <a:lnTo>
                  <a:pt x="53982" y="3865952"/>
                </a:lnTo>
                <a:lnTo>
                  <a:pt x="3865952" y="53982"/>
                </a:lnTo>
                <a:lnTo>
                  <a:pt x="3917551" y="46023"/>
                </a:lnTo>
                <a:lnTo>
                  <a:pt x="3968688" y="38756"/>
                </a:lnTo>
                <a:lnTo>
                  <a:pt x="4019594" y="32181"/>
                </a:lnTo>
                <a:lnTo>
                  <a:pt x="4070500" y="26298"/>
                </a:lnTo>
                <a:lnTo>
                  <a:pt x="4121637" y="21108"/>
                </a:lnTo>
                <a:lnTo>
                  <a:pt x="4173235" y="16609"/>
                </a:lnTo>
                <a:lnTo>
                  <a:pt x="16609" y="4173235"/>
                </a:lnTo>
                <a:close/>
              </a:path>
              <a:path w="4547234" h="9114790">
                <a:moveTo>
                  <a:pt x="112116" y="3533754"/>
                </a:moveTo>
                <a:lnTo>
                  <a:pt x="123390" y="3485847"/>
                </a:lnTo>
                <a:lnTo>
                  <a:pt x="135344" y="3438572"/>
                </a:lnTo>
                <a:lnTo>
                  <a:pt x="147883" y="3391784"/>
                </a:lnTo>
                <a:lnTo>
                  <a:pt x="160908" y="3345336"/>
                </a:lnTo>
                <a:lnTo>
                  <a:pt x="174322" y="3299083"/>
                </a:lnTo>
                <a:lnTo>
                  <a:pt x="188029" y="3252879"/>
                </a:lnTo>
                <a:lnTo>
                  <a:pt x="215928" y="3160032"/>
                </a:lnTo>
                <a:lnTo>
                  <a:pt x="3160032" y="220081"/>
                </a:lnTo>
                <a:lnTo>
                  <a:pt x="3206747" y="204890"/>
                </a:lnTo>
                <a:lnTo>
                  <a:pt x="3253463" y="190429"/>
                </a:lnTo>
                <a:lnTo>
                  <a:pt x="3300178" y="176650"/>
                </a:lnTo>
                <a:lnTo>
                  <a:pt x="3346893" y="163503"/>
                </a:lnTo>
                <a:lnTo>
                  <a:pt x="3393608" y="150940"/>
                </a:lnTo>
                <a:lnTo>
                  <a:pt x="3440324" y="138913"/>
                </a:lnTo>
                <a:lnTo>
                  <a:pt x="3533754" y="116269"/>
                </a:lnTo>
                <a:lnTo>
                  <a:pt x="112116" y="3533754"/>
                </a:lnTo>
                <a:close/>
              </a:path>
              <a:path w="4547234" h="9114790">
                <a:moveTo>
                  <a:pt x="382027" y="2728175"/>
                </a:moveTo>
                <a:lnTo>
                  <a:pt x="401487" y="2683212"/>
                </a:lnTo>
                <a:lnTo>
                  <a:pt x="421537" y="2638408"/>
                </a:lnTo>
                <a:lnTo>
                  <a:pt x="442177" y="2593774"/>
                </a:lnTo>
                <a:lnTo>
                  <a:pt x="463406" y="2549322"/>
                </a:lnTo>
                <a:lnTo>
                  <a:pt x="485225" y="2505062"/>
                </a:lnTo>
                <a:lnTo>
                  <a:pt x="507633" y="2461006"/>
                </a:lnTo>
                <a:lnTo>
                  <a:pt x="530632" y="2417166"/>
                </a:lnTo>
                <a:lnTo>
                  <a:pt x="554220" y="2373553"/>
                </a:lnTo>
                <a:lnTo>
                  <a:pt x="578397" y="2330178"/>
                </a:lnTo>
                <a:lnTo>
                  <a:pt x="603165" y="2287052"/>
                </a:lnTo>
                <a:lnTo>
                  <a:pt x="628522" y="2244187"/>
                </a:lnTo>
                <a:lnTo>
                  <a:pt x="654469" y="2201595"/>
                </a:lnTo>
                <a:lnTo>
                  <a:pt x="681005" y="2159286"/>
                </a:lnTo>
                <a:lnTo>
                  <a:pt x="2159286" y="681005"/>
                </a:lnTo>
                <a:lnTo>
                  <a:pt x="2201595" y="655353"/>
                </a:lnTo>
                <a:lnTo>
                  <a:pt x="2244187" y="630144"/>
                </a:lnTo>
                <a:lnTo>
                  <a:pt x="2287052" y="605376"/>
                </a:lnTo>
                <a:lnTo>
                  <a:pt x="2330178" y="581051"/>
                </a:lnTo>
                <a:lnTo>
                  <a:pt x="2373553" y="557168"/>
                </a:lnTo>
                <a:lnTo>
                  <a:pt x="2417166" y="533727"/>
                </a:lnTo>
                <a:lnTo>
                  <a:pt x="2461006" y="510729"/>
                </a:lnTo>
                <a:lnTo>
                  <a:pt x="2505062" y="488173"/>
                </a:lnTo>
                <a:lnTo>
                  <a:pt x="2549322" y="466059"/>
                </a:lnTo>
                <a:lnTo>
                  <a:pt x="2593774" y="444388"/>
                </a:lnTo>
                <a:lnTo>
                  <a:pt x="2638408" y="423159"/>
                </a:lnTo>
                <a:lnTo>
                  <a:pt x="2683212" y="402372"/>
                </a:lnTo>
                <a:lnTo>
                  <a:pt x="2728175" y="382027"/>
                </a:lnTo>
                <a:lnTo>
                  <a:pt x="382027" y="2728175"/>
                </a:lnTo>
                <a:close/>
              </a:path>
              <a:path w="4547234" h="9114790">
                <a:moveTo>
                  <a:pt x="49829" y="5223811"/>
                </a:moveTo>
                <a:lnTo>
                  <a:pt x="42820" y="5176041"/>
                </a:lnTo>
                <a:lnTo>
                  <a:pt x="36608" y="5127673"/>
                </a:lnTo>
                <a:lnTo>
                  <a:pt x="30994" y="5079106"/>
                </a:lnTo>
                <a:lnTo>
                  <a:pt x="25778" y="5030738"/>
                </a:lnTo>
                <a:lnTo>
                  <a:pt x="20762" y="4982968"/>
                </a:lnTo>
                <a:lnTo>
                  <a:pt x="4546988" y="456741"/>
                </a:lnTo>
                <a:lnTo>
                  <a:pt x="4546988" y="726652"/>
                </a:lnTo>
                <a:lnTo>
                  <a:pt x="49829" y="5223811"/>
                </a:lnTo>
                <a:close/>
              </a:path>
              <a:path w="4547234" h="9114790">
                <a:moveTo>
                  <a:pt x="137031" y="5672278"/>
                </a:moveTo>
                <a:lnTo>
                  <a:pt x="124574" y="5616869"/>
                </a:lnTo>
                <a:lnTo>
                  <a:pt x="99659" y="5507607"/>
                </a:lnTo>
                <a:lnTo>
                  <a:pt x="87201" y="5452197"/>
                </a:lnTo>
                <a:lnTo>
                  <a:pt x="4546988" y="992410"/>
                </a:lnTo>
                <a:lnTo>
                  <a:pt x="4546988" y="1262321"/>
                </a:lnTo>
                <a:lnTo>
                  <a:pt x="137031" y="5672278"/>
                </a:lnTo>
                <a:close/>
              </a:path>
              <a:path w="4547234" h="9114790">
                <a:moveTo>
                  <a:pt x="265758" y="6087526"/>
                </a:moveTo>
                <a:lnTo>
                  <a:pt x="247785" y="6037047"/>
                </a:lnTo>
                <a:lnTo>
                  <a:pt x="230981" y="5985790"/>
                </a:lnTo>
                <a:lnTo>
                  <a:pt x="214955" y="5934533"/>
                </a:lnTo>
                <a:lnTo>
                  <a:pt x="199318" y="5884055"/>
                </a:lnTo>
                <a:lnTo>
                  <a:pt x="4546988" y="1536385"/>
                </a:lnTo>
                <a:lnTo>
                  <a:pt x="4546988" y="1806296"/>
                </a:lnTo>
                <a:lnTo>
                  <a:pt x="265758" y="6087526"/>
                </a:lnTo>
                <a:close/>
              </a:path>
              <a:path w="4547234" h="9114790">
                <a:moveTo>
                  <a:pt x="423552" y="6469553"/>
                </a:moveTo>
                <a:lnTo>
                  <a:pt x="401816" y="6422838"/>
                </a:lnTo>
                <a:lnTo>
                  <a:pt x="380470" y="6376123"/>
                </a:lnTo>
                <a:lnTo>
                  <a:pt x="359902" y="6329407"/>
                </a:lnTo>
                <a:lnTo>
                  <a:pt x="340502" y="6282692"/>
                </a:lnTo>
                <a:lnTo>
                  <a:pt x="4546988" y="2076206"/>
                </a:lnTo>
                <a:lnTo>
                  <a:pt x="4546988" y="2346117"/>
                </a:lnTo>
                <a:lnTo>
                  <a:pt x="423552" y="6469553"/>
                </a:lnTo>
                <a:close/>
              </a:path>
              <a:path w="4547234" h="9114790">
                <a:moveTo>
                  <a:pt x="602108" y="6830818"/>
                </a:moveTo>
                <a:lnTo>
                  <a:pt x="577258" y="6787217"/>
                </a:lnTo>
                <a:lnTo>
                  <a:pt x="552798" y="6743617"/>
                </a:lnTo>
                <a:lnTo>
                  <a:pt x="529115" y="6700016"/>
                </a:lnTo>
                <a:lnTo>
                  <a:pt x="506601" y="6656415"/>
                </a:lnTo>
                <a:lnTo>
                  <a:pt x="4546988" y="2616028"/>
                </a:lnTo>
                <a:lnTo>
                  <a:pt x="4546988" y="2885938"/>
                </a:lnTo>
                <a:lnTo>
                  <a:pt x="602108" y="6830818"/>
                </a:lnTo>
                <a:close/>
              </a:path>
              <a:path w="4547234" h="9114790">
                <a:moveTo>
                  <a:pt x="813884" y="7158864"/>
                </a:moveTo>
                <a:lnTo>
                  <a:pt x="785920" y="7118377"/>
                </a:lnTo>
                <a:lnTo>
                  <a:pt x="758345" y="7077891"/>
                </a:lnTo>
                <a:lnTo>
                  <a:pt x="731549" y="7037404"/>
                </a:lnTo>
                <a:lnTo>
                  <a:pt x="705920" y="6996917"/>
                </a:lnTo>
                <a:lnTo>
                  <a:pt x="4546988" y="3155849"/>
                </a:lnTo>
                <a:lnTo>
                  <a:pt x="4546988" y="3425760"/>
                </a:lnTo>
                <a:lnTo>
                  <a:pt x="813884" y="7158864"/>
                </a:lnTo>
                <a:close/>
              </a:path>
              <a:path w="4547234" h="9114790">
                <a:moveTo>
                  <a:pt x="1050575" y="7466147"/>
                </a:moveTo>
                <a:lnTo>
                  <a:pt x="1019497" y="7428775"/>
                </a:lnTo>
                <a:lnTo>
                  <a:pt x="988807" y="7391402"/>
                </a:lnTo>
                <a:lnTo>
                  <a:pt x="958896" y="7354030"/>
                </a:lnTo>
                <a:lnTo>
                  <a:pt x="930154" y="7316658"/>
                </a:lnTo>
                <a:lnTo>
                  <a:pt x="4546988" y="3699823"/>
                </a:lnTo>
                <a:lnTo>
                  <a:pt x="4546988" y="3969734"/>
                </a:lnTo>
                <a:lnTo>
                  <a:pt x="1050575" y="7466147"/>
                </a:lnTo>
                <a:close/>
              </a:path>
              <a:path w="4547234" h="9114790">
                <a:moveTo>
                  <a:pt x="1308029" y="7744363"/>
                </a:moveTo>
                <a:lnTo>
                  <a:pt x="1273836" y="7710105"/>
                </a:lnTo>
                <a:lnTo>
                  <a:pt x="1240032" y="7675847"/>
                </a:lnTo>
                <a:lnTo>
                  <a:pt x="1207007" y="7641589"/>
                </a:lnTo>
                <a:lnTo>
                  <a:pt x="1175150" y="7607331"/>
                </a:lnTo>
                <a:lnTo>
                  <a:pt x="4546988" y="4235492"/>
                </a:lnTo>
                <a:lnTo>
                  <a:pt x="4546988" y="4505403"/>
                </a:lnTo>
                <a:lnTo>
                  <a:pt x="1308029" y="7744363"/>
                </a:lnTo>
                <a:close/>
              </a:path>
              <a:path w="4547234" h="9114790">
                <a:moveTo>
                  <a:pt x="1582092" y="8010121"/>
                </a:moveTo>
                <a:lnTo>
                  <a:pt x="1511500" y="7947315"/>
                </a:lnTo>
                <a:lnTo>
                  <a:pt x="1475815" y="7914938"/>
                </a:lnTo>
                <a:lnTo>
                  <a:pt x="1440908" y="7881394"/>
                </a:lnTo>
                <a:lnTo>
                  <a:pt x="4546988" y="4775314"/>
                </a:lnTo>
                <a:lnTo>
                  <a:pt x="4546988" y="5045225"/>
                </a:lnTo>
                <a:lnTo>
                  <a:pt x="1582092" y="8010121"/>
                </a:lnTo>
                <a:close/>
              </a:path>
              <a:path w="4547234" h="9114790">
                <a:moveTo>
                  <a:pt x="1885222" y="8246812"/>
                </a:moveTo>
                <a:lnTo>
                  <a:pt x="1808402" y="8190234"/>
                </a:lnTo>
                <a:lnTo>
                  <a:pt x="1769602" y="8160973"/>
                </a:lnTo>
                <a:lnTo>
                  <a:pt x="1731581" y="8130543"/>
                </a:lnTo>
                <a:lnTo>
                  <a:pt x="4546988" y="5316961"/>
                </a:lnTo>
                <a:lnTo>
                  <a:pt x="4546988" y="5586783"/>
                </a:lnTo>
                <a:lnTo>
                  <a:pt x="1885222" y="8246812"/>
                </a:lnTo>
                <a:close/>
              </a:path>
              <a:path w="4547234" h="9114790">
                <a:moveTo>
                  <a:pt x="2209115" y="8462741"/>
                </a:moveTo>
                <a:lnTo>
                  <a:pt x="2166228" y="8437761"/>
                </a:lnTo>
                <a:lnTo>
                  <a:pt x="2124509" y="8412392"/>
                </a:lnTo>
                <a:lnTo>
                  <a:pt x="2083568" y="8386244"/>
                </a:lnTo>
                <a:lnTo>
                  <a:pt x="2043016" y="8358929"/>
                </a:lnTo>
                <a:lnTo>
                  <a:pt x="4546988" y="5854957"/>
                </a:lnTo>
                <a:lnTo>
                  <a:pt x="4546988" y="6124868"/>
                </a:lnTo>
                <a:lnTo>
                  <a:pt x="2209115" y="8462741"/>
                </a:lnTo>
                <a:close/>
              </a:path>
              <a:path w="4547234" h="9114790">
                <a:moveTo>
                  <a:pt x="2562076" y="8653754"/>
                </a:moveTo>
                <a:lnTo>
                  <a:pt x="2516074" y="8631889"/>
                </a:lnTo>
                <a:lnTo>
                  <a:pt x="2471240" y="8609634"/>
                </a:lnTo>
                <a:lnTo>
                  <a:pt x="2427185" y="8586601"/>
                </a:lnTo>
                <a:lnTo>
                  <a:pt x="2383519" y="8562400"/>
                </a:lnTo>
                <a:lnTo>
                  <a:pt x="4546988" y="6398931"/>
                </a:lnTo>
                <a:lnTo>
                  <a:pt x="4546988" y="6668842"/>
                </a:lnTo>
                <a:lnTo>
                  <a:pt x="2562076" y="8653754"/>
                </a:lnTo>
                <a:close/>
              </a:path>
              <a:path w="4547234" h="9114790">
                <a:moveTo>
                  <a:pt x="2935798" y="8819853"/>
                </a:moveTo>
                <a:lnTo>
                  <a:pt x="2840291" y="8781962"/>
                </a:lnTo>
                <a:lnTo>
                  <a:pt x="2792149" y="8762043"/>
                </a:lnTo>
                <a:lnTo>
                  <a:pt x="2744785" y="8740956"/>
                </a:lnTo>
                <a:lnTo>
                  <a:pt x="4546988" y="6938753"/>
                </a:lnTo>
                <a:lnTo>
                  <a:pt x="4546988" y="7208663"/>
                </a:lnTo>
                <a:lnTo>
                  <a:pt x="2935798" y="8819853"/>
                </a:lnTo>
                <a:close/>
              </a:path>
              <a:path w="4547234" h="9114790">
                <a:moveTo>
                  <a:pt x="3346893" y="8948580"/>
                </a:moveTo>
                <a:lnTo>
                  <a:pt x="3139269" y="8886293"/>
                </a:lnTo>
                <a:lnTo>
                  <a:pt x="4546988" y="7478574"/>
                </a:lnTo>
                <a:lnTo>
                  <a:pt x="4546988" y="7748485"/>
                </a:lnTo>
                <a:lnTo>
                  <a:pt x="3346893" y="8948580"/>
                </a:lnTo>
                <a:close/>
              </a:path>
              <a:path w="4547234" h="9114790">
                <a:moveTo>
                  <a:pt x="3782903" y="9048239"/>
                </a:moveTo>
                <a:lnTo>
                  <a:pt x="3738056" y="9040300"/>
                </a:lnTo>
                <a:lnTo>
                  <a:pt x="3693209" y="9031563"/>
                </a:lnTo>
                <a:lnTo>
                  <a:pt x="3648363" y="9022228"/>
                </a:lnTo>
                <a:lnTo>
                  <a:pt x="3558669" y="9002562"/>
                </a:lnTo>
                <a:lnTo>
                  <a:pt x="4546988" y="8014997"/>
                </a:lnTo>
                <a:lnTo>
                  <a:pt x="4546988" y="8284757"/>
                </a:lnTo>
                <a:lnTo>
                  <a:pt x="3782903" y="9048239"/>
                </a:lnTo>
                <a:close/>
              </a:path>
              <a:path w="4547234" h="9114790">
                <a:moveTo>
                  <a:pt x="4272895" y="9102221"/>
                </a:moveTo>
                <a:lnTo>
                  <a:pt x="4223065" y="9099265"/>
                </a:lnTo>
                <a:lnTo>
                  <a:pt x="4173235" y="9095511"/>
                </a:lnTo>
                <a:lnTo>
                  <a:pt x="4023746" y="9081459"/>
                </a:lnTo>
                <a:lnTo>
                  <a:pt x="4546988" y="8558647"/>
                </a:lnTo>
                <a:lnTo>
                  <a:pt x="4546988" y="8828364"/>
                </a:lnTo>
                <a:lnTo>
                  <a:pt x="4272895" y="9102221"/>
                </a:lnTo>
                <a:close/>
              </a:path>
              <a:path w="4547234" h="9114790">
                <a:moveTo>
                  <a:pt x="4534501" y="9114679"/>
                </a:moveTo>
                <a:lnTo>
                  <a:pt x="4546988" y="9102191"/>
                </a:lnTo>
                <a:lnTo>
                  <a:pt x="4546988" y="9114664"/>
                </a:lnTo>
                <a:lnTo>
                  <a:pt x="4534501" y="9114679"/>
                </a:lnTo>
                <a:close/>
              </a:path>
            </a:pathLst>
          </a:custGeom>
          <a:solidFill>
            <a:srgbClr val="209D5C">
              <a:alpha val="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082158"/>
            <a:ext cx="2056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70">
                <a:solidFill>
                  <a:srgbClr val="404037"/>
                </a:solidFill>
                <a:latin typeface="Verdana"/>
                <a:cs typeface="Verdana"/>
              </a:rPr>
              <a:t>+91 </a:t>
            </a:r>
            <a:r>
              <a:rPr dirty="0" sz="2000" spc="-165">
                <a:solidFill>
                  <a:srgbClr val="404037"/>
                </a:solidFill>
                <a:latin typeface="Verdana"/>
                <a:cs typeface="Verdana"/>
              </a:rPr>
              <a:t>7016 </a:t>
            </a:r>
            <a:r>
              <a:rPr dirty="0" sz="2000" spc="-25">
                <a:solidFill>
                  <a:srgbClr val="404037"/>
                </a:solidFill>
                <a:latin typeface="Verdana"/>
                <a:cs typeface="Verdana"/>
              </a:rPr>
              <a:t>664</a:t>
            </a:r>
            <a:r>
              <a:rPr dirty="0" sz="2000" spc="-40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235">
                <a:solidFill>
                  <a:srgbClr val="404037"/>
                </a:solidFill>
                <a:latin typeface="Verdana"/>
                <a:cs typeface="Verdana"/>
              </a:rPr>
              <a:t>182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5446" y="1138683"/>
            <a:ext cx="16230600" cy="7600950"/>
            <a:chOff x="755446" y="1138683"/>
            <a:chExt cx="16230600" cy="7600950"/>
          </a:xfrm>
        </p:grpSpPr>
        <p:sp>
          <p:nvSpPr>
            <p:cNvPr id="4" name="object 4"/>
            <p:cNvSpPr/>
            <p:nvPr/>
          </p:nvSpPr>
          <p:spPr>
            <a:xfrm>
              <a:off x="755434" y="1138694"/>
              <a:ext cx="16230600" cy="7600950"/>
            </a:xfrm>
            <a:custGeom>
              <a:avLst/>
              <a:gdLst/>
              <a:ahLst/>
              <a:cxnLst/>
              <a:rect l="l" t="t" r="r" b="b"/>
              <a:pathLst>
                <a:path w="16230600" h="7600950">
                  <a:moveTo>
                    <a:pt x="16230372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0" y="7551115"/>
                  </a:lnTo>
                  <a:lnTo>
                    <a:pt x="0" y="7600645"/>
                  </a:lnTo>
                  <a:lnTo>
                    <a:pt x="16230372" y="7600645"/>
                  </a:lnTo>
                  <a:lnTo>
                    <a:pt x="16230372" y="7551153"/>
                  </a:lnTo>
                  <a:lnTo>
                    <a:pt x="16230372" y="48755"/>
                  </a:lnTo>
                  <a:lnTo>
                    <a:pt x="16180588" y="48755"/>
                  </a:lnTo>
                  <a:lnTo>
                    <a:pt x="16180588" y="7551115"/>
                  </a:lnTo>
                  <a:lnTo>
                    <a:pt x="48755" y="7551115"/>
                  </a:lnTo>
                  <a:lnTo>
                    <a:pt x="48755" y="48260"/>
                  </a:lnTo>
                  <a:lnTo>
                    <a:pt x="16230372" y="48260"/>
                  </a:lnTo>
                  <a:lnTo>
                    <a:pt x="16230372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02956" y="4045990"/>
              <a:ext cx="14228444" cy="4069715"/>
            </a:xfrm>
            <a:custGeom>
              <a:avLst/>
              <a:gdLst/>
              <a:ahLst/>
              <a:cxnLst/>
              <a:rect l="l" t="t" r="r" b="b"/>
              <a:pathLst>
                <a:path w="14228444" h="4069715">
                  <a:moveTo>
                    <a:pt x="366712" y="180975"/>
                  </a:moveTo>
                  <a:lnTo>
                    <a:pt x="360159" y="132854"/>
                  </a:lnTo>
                  <a:lnTo>
                    <a:pt x="341680" y="89623"/>
                  </a:lnTo>
                  <a:lnTo>
                    <a:pt x="313016" y="52997"/>
                  </a:lnTo>
                  <a:lnTo>
                    <a:pt x="275907" y="24701"/>
                  </a:lnTo>
                  <a:lnTo>
                    <a:pt x="232105" y="6464"/>
                  </a:lnTo>
                  <a:lnTo>
                    <a:pt x="183349" y="0"/>
                  </a:lnTo>
                  <a:lnTo>
                    <a:pt x="134594" y="6464"/>
                  </a:lnTo>
                  <a:lnTo>
                    <a:pt x="90792" y="24701"/>
                  </a:lnTo>
                  <a:lnTo>
                    <a:pt x="53682" y="52997"/>
                  </a:lnTo>
                  <a:lnTo>
                    <a:pt x="25019" y="89623"/>
                  </a:lnTo>
                  <a:lnTo>
                    <a:pt x="6540" y="132854"/>
                  </a:lnTo>
                  <a:lnTo>
                    <a:pt x="0" y="180975"/>
                  </a:lnTo>
                  <a:lnTo>
                    <a:pt x="6540" y="229095"/>
                  </a:lnTo>
                  <a:lnTo>
                    <a:pt x="25019" y="272338"/>
                  </a:lnTo>
                  <a:lnTo>
                    <a:pt x="53682" y="308965"/>
                  </a:lnTo>
                  <a:lnTo>
                    <a:pt x="90792" y="337248"/>
                  </a:lnTo>
                  <a:lnTo>
                    <a:pt x="134594" y="355485"/>
                  </a:lnTo>
                  <a:lnTo>
                    <a:pt x="183349" y="361950"/>
                  </a:lnTo>
                  <a:lnTo>
                    <a:pt x="232105" y="355485"/>
                  </a:lnTo>
                  <a:lnTo>
                    <a:pt x="275907" y="337248"/>
                  </a:lnTo>
                  <a:lnTo>
                    <a:pt x="313016" y="308965"/>
                  </a:lnTo>
                  <a:lnTo>
                    <a:pt x="341680" y="272338"/>
                  </a:lnTo>
                  <a:lnTo>
                    <a:pt x="360159" y="229095"/>
                  </a:lnTo>
                  <a:lnTo>
                    <a:pt x="366712" y="180975"/>
                  </a:lnTo>
                  <a:close/>
                </a:path>
                <a:path w="14228444" h="4069715">
                  <a:moveTo>
                    <a:pt x="916774" y="180975"/>
                  </a:moveTo>
                  <a:lnTo>
                    <a:pt x="910234" y="132854"/>
                  </a:lnTo>
                  <a:lnTo>
                    <a:pt x="891755" y="89623"/>
                  </a:lnTo>
                  <a:lnTo>
                    <a:pt x="863092" y="52997"/>
                  </a:lnTo>
                  <a:lnTo>
                    <a:pt x="825982" y="24701"/>
                  </a:lnTo>
                  <a:lnTo>
                    <a:pt x="782180" y="6464"/>
                  </a:lnTo>
                  <a:lnTo>
                    <a:pt x="733425" y="0"/>
                  </a:lnTo>
                  <a:lnTo>
                    <a:pt x="684669" y="6464"/>
                  </a:lnTo>
                  <a:lnTo>
                    <a:pt x="640867" y="24701"/>
                  </a:lnTo>
                  <a:lnTo>
                    <a:pt x="603758" y="52997"/>
                  </a:lnTo>
                  <a:lnTo>
                    <a:pt x="575094" y="89623"/>
                  </a:lnTo>
                  <a:lnTo>
                    <a:pt x="556615" y="132854"/>
                  </a:lnTo>
                  <a:lnTo>
                    <a:pt x="550062" y="180975"/>
                  </a:lnTo>
                  <a:lnTo>
                    <a:pt x="556615" y="229095"/>
                  </a:lnTo>
                  <a:lnTo>
                    <a:pt x="575094" y="272338"/>
                  </a:lnTo>
                  <a:lnTo>
                    <a:pt x="603758" y="308965"/>
                  </a:lnTo>
                  <a:lnTo>
                    <a:pt x="640867" y="337248"/>
                  </a:lnTo>
                  <a:lnTo>
                    <a:pt x="684669" y="355485"/>
                  </a:lnTo>
                  <a:lnTo>
                    <a:pt x="733425" y="361950"/>
                  </a:lnTo>
                  <a:lnTo>
                    <a:pt x="782180" y="355485"/>
                  </a:lnTo>
                  <a:lnTo>
                    <a:pt x="825982" y="337248"/>
                  </a:lnTo>
                  <a:lnTo>
                    <a:pt x="863092" y="308965"/>
                  </a:lnTo>
                  <a:lnTo>
                    <a:pt x="891755" y="272338"/>
                  </a:lnTo>
                  <a:lnTo>
                    <a:pt x="910234" y="229095"/>
                  </a:lnTo>
                  <a:lnTo>
                    <a:pt x="916774" y="180975"/>
                  </a:lnTo>
                  <a:close/>
                </a:path>
                <a:path w="14228444" h="4069715">
                  <a:moveTo>
                    <a:pt x="1466850" y="180975"/>
                  </a:moveTo>
                  <a:lnTo>
                    <a:pt x="1460296" y="132854"/>
                  </a:lnTo>
                  <a:lnTo>
                    <a:pt x="1441818" y="89623"/>
                  </a:lnTo>
                  <a:lnTo>
                    <a:pt x="1413154" y="52997"/>
                  </a:lnTo>
                  <a:lnTo>
                    <a:pt x="1376057" y="24701"/>
                  </a:lnTo>
                  <a:lnTo>
                    <a:pt x="1332255" y="6464"/>
                  </a:lnTo>
                  <a:lnTo>
                    <a:pt x="1283487" y="0"/>
                  </a:lnTo>
                  <a:lnTo>
                    <a:pt x="1234732" y="6464"/>
                  </a:lnTo>
                  <a:lnTo>
                    <a:pt x="1190929" y="24701"/>
                  </a:lnTo>
                  <a:lnTo>
                    <a:pt x="1153820" y="52997"/>
                  </a:lnTo>
                  <a:lnTo>
                    <a:pt x="1125156" y="89623"/>
                  </a:lnTo>
                  <a:lnTo>
                    <a:pt x="1106678" y="132854"/>
                  </a:lnTo>
                  <a:lnTo>
                    <a:pt x="1100137" y="180975"/>
                  </a:lnTo>
                  <a:lnTo>
                    <a:pt x="1106678" y="229095"/>
                  </a:lnTo>
                  <a:lnTo>
                    <a:pt x="1125156" y="272338"/>
                  </a:lnTo>
                  <a:lnTo>
                    <a:pt x="1153820" y="308965"/>
                  </a:lnTo>
                  <a:lnTo>
                    <a:pt x="1190929" y="337248"/>
                  </a:lnTo>
                  <a:lnTo>
                    <a:pt x="1234732" y="355485"/>
                  </a:lnTo>
                  <a:lnTo>
                    <a:pt x="1283487" y="361950"/>
                  </a:lnTo>
                  <a:lnTo>
                    <a:pt x="1332255" y="355485"/>
                  </a:lnTo>
                  <a:lnTo>
                    <a:pt x="1376057" y="337248"/>
                  </a:lnTo>
                  <a:lnTo>
                    <a:pt x="1413154" y="308965"/>
                  </a:lnTo>
                  <a:lnTo>
                    <a:pt x="1441818" y="272338"/>
                  </a:lnTo>
                  <a:lnTo>
                    <a:pt x="1460296" y="229095"/>
                  </a:lnTo>
                  <a:lnTo>
                    <a:pt x="1466850" y="180975"/>
                  </a:lnTo>
                  <a:close/>
                </a:path>
                <a:path w="14228444" h="4069715">
                  <a:moveTo>
                    <a:pt x="13264071" y="3907701"/>
                  </a:moveTo>
                  <a:lnTo>
                    <a:pt x="13258330" y="3864648"/>
                  </a:lnTo>
                  <a:lnTo>
                    <a:pt x="13242125" y="3825964"/>
                  </a:lnTo>
                  <a:lnTo>
                    <a:pt x="13217004" y="3793198"/>
                  </a:lnTo>
                  <a:lnTo>
                    <a:pt x="13184480" y="3767886"/>
                  </a:lnTo>
                  <a:lnTo>
                    <a:pt x="13146088" y="3751567"/>
                  </a:lnTo>
                  <a:lnTo>
                    <a:pt x="13103352" y="3745776"/>
                  </a:lnTo>
                  <a:lnTo>
                    <a:pt x="13060617" y="3751567"/>
                  </a:lnTo>
                  <a:lnTo>
                    <a:pt x="13022212" y="3767886"/>
                  </a:lnTo>
                  <a:lnTo>
                    <a:pt x="12989687" y="3793198"/>
                  </a:lnTo>
                  <a:lnTo>
                    <a:pt x="12964567" y="3825964"/>
                  </a:lnTo>
                  <a:lnTo>
                    <a:pt x="12948374" y="3864648"/>
                  </a:lnTo>
                  <a:lnTo>
                    <a:pt x="12942634" y="3907701"/>
                  </a:lnTo>
                  <a:lnTo>
                    <a:pt x="12948374" y="3950766"/>
                  </a:lnTo>
                  <a:lnTo>
                    <a:pt x="12964567" y="3989451"/>
                  </a:lnTo>
                  <a:lnTo>
                    <a:pt x="12989687" y="4022217"/>
                  </a:lnTo>
                  <a:lnTo>
                    <a:pt x="13022212" y="4047528"/>
                  </a:lnTo>
                  <a:lnTo>
                    <a:pt x="13060617" y="4063847"/>
                  </a:lnTo>
                  <a:lnTo>
                    <a:pt x="13103352" y="4069626"/>
                  </a:lnTo>
                  <a:lnTo>
                    <a:pt x="13146088" y="4063847"/>
                  </a:lnTo>
                  <a:lnTo>
                    <a:pt x="13184480" y="4047528"/>
                  </a:lnTo>
                  <a:lnTo>
                    <a:pt x="13217004" y="4022217"/>
                  </a:lnTo>
                  <a:lnTo>
                    <a:pt x="13242125" y="3989451"/>
                  </a:lnTo>
                  <a:lnTo>
                    <a:pt x="13258330" y="3950766"/>
                  </a:lnTo>
                  <a:lnTo>
                    <a:pt x="13264071" y="3907701"/>
                  </a:lnTo>
                  <a:close/>
                </a:path>
                <a:path w="14228444" h="4069715">
                  <a:moveTo>
                    <a:pt x="13746213" y="3907701"/>
                  </a:moveTo>
                  <a:lnTo>
                    <a:pt x="13740473" y="3864648"/>
                  </a:lnTo>
                  <a:lnTo>
                    <a:pt x="13724281" y="3825964"/>
                  </a:lnTo>
                  <a:lnTo>
                    <a:pt x="13699160" y="3793198"/>
                  </a:lnTo>
                  <a:lnTo>
                    <a:pt x="13666635" y="3767886"/>
                  </a:lnTo>
                  <a:lnTo>
                    <a:pt x="13628230" y="3751567"/>
                  </a:lnTo>
                  <a:lnTo>
                    <a:pt x="13585495" y="3745776"/>
                  </a:lnTo>
                  <a:lnTo>
                    <a:pt x="13542759" y="3751567"/>
                  </a:lnTo>
                  <a:lnTo>
                    <a:pt x="13504367" y="3767886"/>
                  </a:lnTo>
                  <a:lnTo>
                    <a:pt x="13471843" y="3793198"/>
                  </a:lnTo>
                  <a:lnTo>
                    <a:pt x="13446722" y="3825964"/>
                  </a:lnTo>
                  <a:lnTo>
                    <a:pt x="13430517" y="3864648"/>
                  </a:lnTo>
                  <a:lnTo>
                    <a:pt x="13424776" y="3907701"/>
                  </a:lnTo>
                  <a:lnTo>
                    <a:pt x="13430517" y="3950766"/>
                  </a:lnTo>
                  <a:lnTo>
                    <a:pt x="13446722" y="3989451"/>
                  </a:lnTo>
                  <a:lnTo>
                    <a:pt x="13471843" y="4022217"/>
                  </a:lnTo>
                  <a:lnTo>
                    <a:pt x="13504367" y="4047528"/>
                  </a:lnTo>
                  <a:lnTo>
                    <a:pt x="13542759" y="4063847"/>
                  </a:lnTo>
                  <a:lnTo>
                    <a:pt x="13585495" y="4069626"/>
                  </a:lnTo>
                  <a:lnTo>
                    <a:pt x="13628230" y="4063847"/>
                  </a:lnTo>
                  <a:lnTo>
                    <a:pt x="13666635" y="4047528"/>
                  </a:lnTo>
                  <a:lnTo>
                    <a:pt x="13699160" y="4022217"/>
                  </a:lnTo>
                  <a:lnTo>
                    <a:pt x="13724281" y="3989451"/>
                  </a:lnTo>
                  <a:lnTo>
                    <a:pt x="13740473" y="3950766"/>
                  </a:lnTo>
                  <a:lnTo>
                    <a:pt x="13746213" y="3907701"/>
                  </a:lnTo>
                  <a:close/>
                </a:path>
                <a:path w="14228444" h="4069715">
                  <a:moveTo>
                    <a:pt x="14228356" y="3907701"/>
                  </a:moveTo>
                  <a:lnTo>
                    <a:pt x="14222629" y="3864648"/>
                  </a:lnTo>
                  <a:lnTo>
                    <a:pt x="14206423" y="3825964"/>
                  </a:lnTo>
                  <a:lnTo>
                    <a:pt x="14181303" y="3793198"/>
                  </a:lnTo>
                  <a:lnTo>
                    <a:pt x="14148778" y="3767886"/>
                  </a:lnTo>
                  <a:lnTo>
                    <a:pt x="14110386" y="3751567"/>
                  </a:lnTo>
                  <a:lnTo>
                    <a:pt x="14067650" y="3745776"/>
                  </a:lnTo>
                  <a:lnTo>
                    <a:pt x="14024915" y="3751567"/>
                  </a:lnTo>
                  <a:lnTo>
                    <a:pt x="13986510" y="3767886"/>
                  </a:lnTo>
                  <a:lnTo>
                    <a:pt x="13953985" y="3793198"/>
                  </a:lnTo>
                  <a:lnTo>
                    <a:pt x="13928865" y="3825964"/>
                  </a:lnTo>
                  <a:lnTo>
                    <a:pt x="13912672" y="3864648"/>
                  </a:lnTo>
                  <a:lnTo>
                    <a:pt x="13906932" y="3907701"/>
                  </a:lnTo>
                  <a:lnTo>
                    <a:pt x="13912672" y="3950766"/>
                  </a:lnTo>
                  <a:lnTo>
                    <a:pt x="13928865" y="3989451"/>
                  </a:lnTo>
                  <a:lnTo>
                    <a:pt x="13953985" y="4022217"/>
                  </a:lnTo>
                  <a:lnTo>
                    <a:pt x="13986510" y="4047528"/>
                  </a:lnTo>
                  <a:lnTo>
                    <a:pt x="14024915" y="4063847"/>
                  </a:lnTo>
                  <a:lnTo>
                    <a:pt x="14067650" y="4069626"/>
                  </a:lnTo>
                  <a:lnTo>
                    <a:pt x="14110386" y="4063847"/>
                  </a:lnTo>
                  <a:lnTo>
                    <a:pt x="14148778" y="4047528"/>
                  </a:lnTo>
                  <a:lnTo>
                    <a:pt x="14181303" y="4022217"/>
                  </a:lnTo>
                  <a:lnTo>
                    <a:pt x="14206423" y="3989451"/>
                  </a:lnTo>
                  <a:lnTo>
                    <a:pt x="14222629" y="3950766"/>
                  </a:lnTo>
                  <a:lnTo>
                    <a:pt x="14228356" y="3907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81177" y="9082158"/>
            <a:ext cx="49256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>
                <a:solidFill>
                  <a:srgbClr val="404037"/>
                </a:solidFill>
                <a:latin typeface="Verdana"/>
                <a:cs typeface="Verdana"/>
              </a:rPr>
              <a:t>Coming</a:t>
            </a:r>
            <a:r>
              <a:rPr dirty="0" sz="2000" spc="-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404037"/>
                </a:solidFill>
                <a:latin typeface="Verdana"/>
                <a:cs typeface="Verdana"/>
              </a:rPr>
              <a:t>soon</a:t>
            </a:r>
            <a:r>
              <a:rPr dirty="0" sz="20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60">
                <a:solidFill>
                  <a:srgbClr val="404037"/>
                </a:solidFill>
                <a:latin typeface="Verdana"/>
                <a:cs typeface="Verdana"/>
              </a:rPr>
              <a:t>on</a:t>
            </a:r>
            <a:r>
              <a:rPr dirty="0" sz="2000" spc="-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www.qwackedu.com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48914" y="9082158"/>
            <a:ext cx="3223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3"/>
              </a:rPr>
              <a:t>contact@qwackedu.com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7905" y="1149612"/>
            <a:ext cx="9891395" cy="3058160"/>
          </a:xfrm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12700" marR="5080" indent="4500880">
              <a:lnSpc>
                <a:spcPts val="10130"/>
              </a:lnSpc>
              <a:spcBef>
                <a:spcPts val="1320"/>
              </a:spcBef>
            </a:pPr>
            <a:r>
              <a:rPr dirty="0" sz="9300" spc="-80"/>
              <a:t>T</a:t>
            </a:r>
            <a:r>
              <a:rPr dirty="0" sz="9300" spc="-175"/>
              <a:t>H</a:t>
            </a:r>
            <a:r>
              <a:rPr dirty="0" sz="9300" spc="-75"/>
              <a:t>A</a:t>
            </a:r>
            <a:r>
              <a:rPr dirty="0" sz="9300" spc="-225"/>
              <a:t>N</a:t>
            </a:r>
            <a:r>
              <a:rPr dirty="0" sz="9300" spc="-260"/>
              <a:t>K</a:t>
            </a:r>
            <a:r>
              <a:rPr dirty="0" sz="9300" spc="20"/>
              <a:t>S  </a:t>
            </a:r>
            <a:r>
              <a:rPr dirty="0" sz="9300" spc="-430">
                <a:solidFill>
                  <a:srgbClr val="FFD033"/>
                </a:solidFill>
              </a:rPr>
              <a:t>FOR</a:t>
            </a:r>
            <a:r>
              <a:rPr dirty="0" sz="9300" spc="-844">
                <a:solidFill>
                  <a:srgbClr val="FFD033"/>
                </a:solidFill>
              </a:rPr>
              <a:t> </a:t>
            </a:r>
            <a:r>
              <a:rPr dirty="0" sz="9300" spc="-475">
                <a:solidFill>
                  <a:srgbClr val="FFD033"/>
                </a:solidFill>
              </a:rPr>
              <a:t>WATCHING</a:t>
            </a:r>
            <a:endParaRPr sz="9300"/>
          </a:p>
          <a:p>
            <a:pPr marL="4192904">
              <a:lnSpc>
                <a:spcPts val="2395"/>
              </a:lnSpc>
            </a:pPr>
            <a:r>
              <a:rPr dirty="0" sz="2100" spc="60" b="0">
                <a:latin typeface="Verdana"/>
                <a:cs typeface="Verdana"/>
              </a:rPr>
              <a:t>and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35" b="0">
                <a:latin typeface="Verdana"/>
                <a:cs typeface="Verdana"/>
              </a:rPr>
              <a:t>giving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5" b="0">
                <a:latin typeface="Verdana"/>
                <a:cs typeface="Verdana"/>
              </a:rPr>
              <a:t>us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55" b="0">
                <a:latin typeface="Verdana"/>
                <a:cs typeface="Verdana"/>
              </a:rPr>
              <a:t>chance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40" b="0">
                <a:latin typeface="Verdana"/>
                <a:cs typeface="Verdana"/>
              </a:rPr>
              <a:t>in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45" b="0">
                <a:latin typeface="Verdana"/>
                <a:cs typeface="Verdana"/>
              </a:rPr>
              <a:t>the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55" b="0">
                <a:latin typeface="Verdana"/>
                <a:cs typeface="Verdana"/>
              </a:rPr>
              <a:t>competition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4738" y="4605191"/>
            <a:ext cx="13785850" cy="291973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426075" indent="149225">
              <a:lnSpc>
                <a:spcPts val="5780"/>
              </a:lnSpc>
              <a:spcBef>
                <a:spcPts val="60"/>
              </a:spcBef>
            </a:pPr>
            <a:r>
              <a:rPr dirty="0" sz="4550" spc="-195" b="1">
                <a:latin typeface="Verdana"/>
                <a:cs typeface="Verdana"/>
              </a:rPr>
              <a:t>“Grammar </a:t>
            </a:r>
            <a:r>
              <a:rPr dirty="0" sz="4550" spc="-130" b="1">
                <a:latin typeface="Verdana"/>
                <a:cs typeface="Verdana"/>
              </a:rPr>
              <a:t>is </a:t>
            </a:r>
            <a:r>
              <a:rPr dirty="0" sz="4550" spc="-150" b="1">
                <a:latin typeface="Verdana"/>
                <a:cs typeface="Verdana"/>
              </a:rPr>
              <a:t>the </a:t>
            </a:r>
            <a:r>
              <a:rPr dirty="0" sz="4550" spc="-40" b="1">
                <a:latin typeface="Verdana"/>
                <a:cs typeface="Verdana"/>
              </a:rPr>
              <a:t>greatest  </a:t>
            </a:r>
            <a:r>
              <a:rPr dirty="0" sz="4550" spc="-245" b="1">
                <a:latin typeface="Verdana"/>
                <a:cs typeface="Verdana"/>
              </a:rPr>
              <a:t>joy </a:t>
            </a:r>
            <a:r>
              <a:rPr dirty="0" sz="4550" spc="-340" b="1">
                <a:latin typeface="Verdana"/>
                <a:cs typeface="Verdana"/>
              </a:rPr>
              <a:t>in </a:t>
            </a:r>
            <a:r>
              <a:rPr dirty="0" sz="4550" spc="-75" b="1">
                <a:latin typeface="Verdana"/>
                <a:cs typeface="Verdana"/>
              </a:rPr>
              <a:t>life, don’t </a:t>
            </a:r>
            <a:r>
              <a:rPr dirty="0" sz="4550" spc="-185" b="1">
                <a:latin typeface="Verdana"/>
                <a:cs typeface="Verdana"/>
              </a:rPr>
              <a:t>you</a:t>
            </a:r>
            <a:r>
              <a:rPr dirty="0" sz="4550" spc="495" b="1">
                <a:latin typeface="Verdana"/>
                <a:cs typeface="Verdana"/>
              </a:rPr>
              <a:t> </a:t>
            </a:r>
            <a:r>
              <a:rPr dirty="0" sz="4550" spc="-125" b="1">
                <a:latin typeface="Verdana"/>
                <a:cs typeface="Verdana"/>
              </a:rPr>
              <a:t>find?”</a:t>
            </a:r>
            <a:endParaRPr sz="4550">
              <a:latin typeface="Verdana"/>
              <a:cs typeface="Verdana"/>
            </a:endParaRPr>
          </a:p>
          <a:p>
            <a:pPr algn="ctr" marL="186055">
              <a:lnSpc>
                <a:spcPts val="2460"/>
              </a:lnSpc>
            </a:pPr>
            <a:r>
              <a:rPr dirty="0" sz="2250" spc="-70" b="1">
                <a:latin typeface="Verdana"/>
                <a:cs typeface="Verdana"/>
              </a:rPr>
              <a:t>-Daniel</a:t>
            </a:r>
            <a:r>
              <a:rPr dirty="0" sz="2250" spc="100" b="1">
                <a:latin typeface="Verdana"/>
                <a:cs typeface="Verdana"/>
              </a:rPr>
              <a:t> </a:t>
            </a:r>
            <a:r>
              <a:rPr dirty="0" sz="2250" spc="-50" b="1">
                <a:latin typeface="Verdana"/>
                <a:cs typeface="Verdana"/>
              </a:rPr>
              <a:t>Handler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Verdana"/>
              <a:cs typeface="Verdana"/>
            </a:endParaRPr>
          </a:p>
          <a:p>
            <a:pPr marL="6137275">
              <a:lnSpc>
                <a:spcPct val="100000"/>
              </a:lnSpc>
            </a:pPr>
            <a:r>
              <a:rPr dirty="0" sz="4700" b="1">
                <a:latin typeface="Verdana"/>
                <a:cs typeface="Verdana"/>
              </a:rPr>
              <a:t>We </a:t>
            </a:r>
            <a:r>
              <a:rPr dirty="0" sz="4700" spc="-200" b="1">
                <a:latin typeface="Verdana"/>
                <a:cs typeface="Verdana"/>
              </a:rPr>
              <a:t>will </a:t>
            </a:r>
            <a:r>
              <a:rPr dirty="0" sz="4700" spc="-100" b="1">
                <a:latin typeface="Verdana"/>
                <a:cs typeface="Verdana"/>
              </a:rPr>
              <a:t>help </a:t>
            </a:r>
            <a:r>
              <a:rPr dirty="0" sz="4700" spc="-215" b="1">
                <a:latin typeface="Verdana"/>
                <a:cs typeface="Verdana"/>
              </a:rPr>
              <a:t>you </a:t>
            </a:r>
            <a:r>
              <a:rPr dirty="0" sz="4700" spc="-195" b="1">
                <a:latin typeface="Verdana"/>
                <a:cs typeface="Verdana"/>
              </a:rPr>
              <a:t>find</a:t>
            </a:r>
            <a:r>
              <a:rPr dirty="0" sz="4700" spc="20" b="1">
                <a:latin typeface="Verdana"/>
                <a:cs typeface="Verdana"/>
              </a:rPr>
              <a:t> </a:t>
            </a:r>
            <a:r>
              <a:rPr dirty="0" sz="4700" spc="-290" b="1">
                <a:latin typeface="Verdana"/>
                <a:cs typeface="Verdana"/>
              </a:rPr>
              <a:t>it.</a:t>
            </a:r>
            <a:endParaRPr sz="4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082158"/>
            <a:ext cx="2056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70">
                <a:solidFill>
                  <a:srgbClr val="404037"/>
                </a:solidFill>
                <a:latin typeface="Verdana"/>
                <a:cs typeface="Verdana"/>
              </a:rPr>
              <a:t>+91 </a:t>
            </a:r>
            <a:r>
              <a:rPr dirty="0" sz="2000" spc="-165">
                <a:solidFill>
                  <a:srgbClr val="404037"/>
                </a:solidFill>
                <a:latin typeface="Verdana"/>
                <a:cs typeface="Verdana"/>
              </a:rPr>
              <a:t>7016 </a:t>
            </a:r>
            <a:r>
              <a:rPr dirty="0" sz="2000" spc="-25">
                <a:solidFill>
                  <a:srgbClr val="404037"/>
                </a:solidFill>
                <a:latin typeface="Verdana"/>
                <a:cs typeface="Verdana"/>
              </a:rPr>
              <a:t>664</a:t>
            </a:r>
            <a:r>
              <a:rPr dirty="0" sz="2000" spc="-40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-235">
                <a:solidFill>
                  <a:srgbClr val="404037"/>
                </a:solidFill>
                <a:latin typeface="Verdana"/>
                <a:cs typeface="Verdana"/>
              </a:rPr>
              <a:t>182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5446" y="1138683"/>
            <a:ext cx="16230600" cy="7600950"/>
            <a:chOff x="755446" y="1138683"/>
            <a:chExt cx="16230600" cy="7600950"/>
          </a:xfrm>
        </p:grpSpPr>
        <p:sp>
          <p:nvSpPr>
            <p:cNvPr id="4" name="object 4"/>
            <p:cNvSpPr/>
            <p:nvPr/>
          </p:nvSpPr>
          <p:spPr>
            <a:xfrm>
              <a:off x="755434" y="1138694"/>
              <a:ext cx="16230600" cy="7600950"/>
            </a:xfrm>
            <a:custGeom>
              <a:avLst/>
              <a:gdLst/>
              <a:ahLst/>
              <a:cxnLst/>
              <a:rect l="l" t="t" r="r" b="b"/>
              <a:pathLst>
                <a:path w="16230600" h="7600950">
                  <a:moveTo>
                    <a:pt x="16230372" y="0"/>
                  </a:moveTo>
                  <a:lnTo>
                    <a:pt x="0" y="0"/>
                  </a:lnTo>
                  <a:lnTo>
                    <a:pt x="0" y="48260"/>
                  </a:lnTo>
                  <a:lnTo>
                    <a:pt x="0" y="7551115"/>
                  </a:lnTo>
                  <a:lnTo>
                    <a:pt x="0" y="7600645"/>
                  </a:lnTo>
                  <a:lnTo>
                    <a:pt x="16230372" y="7600645"/>
                  </a:lnTo>
                  <a:lnTo>
                    <a:pt x="16230372" y="7551153"/>
                  </a:lnTo>
                  <a:lnTo>
                    <a:pt x="16230372" y="48755"/>
                  </a:lnTo>
                  <a:lnTo>
                    <a:pt x="16180588" y="48755"/>
                  </a:lnTo>
                  <a:lnTo>
                    <a:pt x="16180588" y="7551115"/>
                  </a:lnTo>
                  <a:lnTo>
                    <a:pt x="48755" y="7551115"/>
                  </a:lnTo>
                  <a:lnTo>
                    <a:pt x="48755" y="48260"/>
                  </a:lnTo>
                  <a:lnTo>
                    <a:pt x="16230372" y="48260"/>
                  </a:lnTo>
                  <a:lnTo>
                    <a:pt x="16230372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31137" y="5343893"/>
              <a:ext cx="13844269" cy="898525"/>
            </a:xfrm>
            <a:custGeom>
              <a:avLst/>
              <a:gdLst/>
              <a:ahLst/>
              <a:cxnLst/>
              <a:rect l="l" t="t" r="r" b="b"/>
              <a:pathLst>
                <a:path w="13844269" h="898525">
                  <a:moveTo>
                    <a:pt x="366712" y="180975"/>
                  </a:moveTo>
                  <a:lnTo>
                    <a:pt x="360172" y="132854"/>
                  </a:lnTo>
                  <a:lnTo>
                    <a:pt x="341693" y="89611"/>
                  </a:lnTo>
                  <a:lnTo>
                    <a:pt x="313029" y="52997"/>
                  </a:lnTo>
                  <a:lnTo>
                    <a:pt x="275920" y="24701"/>
                  </a:lnTo>
                  <a:lnTo>
                    <a:pt x="232117" y="6464"/>
                  </a:lnTo>
                  <a:lnTo>
                    <a:pt x="183362" y="0"/>
                  </a:lnTo>
                  <a:lnTo>
                    <a:pt x="134607" y="6464"/>
                  </a:lnTo>
                  <a:lnTo>
                    <a:pt x="90805" y="24701"/>
                  </a:lnTo>
                  <a:lnTo>
                    <a:pt x="53695" y="52997"/>
                  </a:lnTo>
                  <a:lnTo>
                    <a:pt x="25031" y="89611"/>
                  </a:lnTo>
                  <a:lnTo>
                    <a:pt x="6553" y="132854"/>
                  </a:lnTo>
                  <a:lnTo>
                    <a:pt x="0" y="180975"/>
                  </a:lnTo>
                  <a:lnTo>
                    <a:pt x="6553" y="229095"/>
                  </a:lnTo>
                  <a:lnTo>
                    <a:pt x="25031" y="272338"/>
                  </a:lnTo>
                  <a:lnTo>
                    <a:pt x="53695" y="308952"/>
                  </a:lnTo>
                  <a:lnTo>
                    <a:pt x="90805" y="337248"/>
                  </a:lnTo>
                  <a:lnTo>
                    <a:pt x="134607" y="355485"/>
                  </a:lnTo>
                  <a:lnTo>
                    <a:pt x="183362" y="361950"/>
                  </a:lnTo>
                  <a:lnTo>
                    <a:pt x="232117" y="355485"/>
                  </a:lnTo>
                  <a:lnTo>
                    <a:pt x="275920" y="337248"/>
                  </a:lnTo>
                  <a:lnTo>
                    <a:pt x="313029" y="308952"/>
                  </a:lnTo>
                  <a:lnTo>
                    <a:pt x="341693" y="272338"/>
                  </a:lnTo>
                  <a:lnTo>
                    <a:pt x="360172" y="229095"/>
                  </a:lnTo>
                  <a:lnTo>
                    <a:pt x="366712" y="180975"/>
                  </a:lnTo>
                  <a:close/>
                </a:path>
                <a:path w="13844269" h="898525">
                  <a:moveTo>
                    <a:pt x="916787" y="180975"/>
                  </a:moveTo>
                  <a:lnTo>
                    <a:pt x="910247" y="132854"/>
                  </a:lnTo>
                  <a:lnTo>
                    <a:pt x="891768" y="89611"/>
                  </a:lnTo>
                  <a:lnTo>
                    <a:pt x="863104" y="52997"/>
                  </a:lnTo>
                  <a:lnTo>
                    <a:pt x="825995" y="24701"/>
                  </a:lnTo>
                  <a:lnTo>
                    <a:pt x="782193" y="6464"/>
                  </a:lnTo>
                  <a:lnTo>
                    <a:pt x="733425" y="0"/>
                  </a:lnTo>
                  <a:lnTo>
                    <a:pt x="684669" y="6464"/>
                  </a:lnTo>
                  <a:lnTo>
                    <a:pt x="640867" y="24701"/>
                  </a:lnTo>
                  <a:lnTo>
                    <a:pt x="603758" y="52997"/>
                  </a:lnTo>
                  <a:lnTo>
                    <a:pt x="575094" y="89611"/>
                  </a:lnTo>
                  <a:lnTo>
                    <a:pt x="556615" y="132854"/>
                  </a:lnTo>
                  <a:lnTo>
                    <a:pt x="550075" y="180975"/>
                  </a:lnTo>
                  <a:lnTo>
                    <a:pt x="556615" y="229095"/>
                  </a:lnTo>
                  <a:lnTo>
                    <a:pt x="575094" y="272338"/>
                  </a:lnTo>
                  <a:lnTo>
                    <a:pt x="603758" y="308952"/>
                  </a:lnTo>
                  <a:lnTo>
                    <a:pt x="640867" y="337248"/>
                  </a:lnTo>
                  <a:lnTo>
                    <a:pt x="684669" y="355485"/>
                  </a:lnTo>
                  <a:lnTo>
                    <a:pt x="733425" y="361950"/>
                  </a:lnTo>
                  <a:lnTo>
                    <a:pt x="782193" y="355485"/>
                  </a:lnTo>
                  <a:lnTo>
                    <a:pt x="825995" y="337248"/>
                  </a:lnTo>
                  <a:lnTo>
                    <a:pt x="863104" y="308952"/>
                  </a:lnTo>
                  <a:lnTo>
                    <a:pt x="891768" y="272338"/>
                  </a:lnTo>
                  <a:lnTo>
                    <a:pt x="910247" y="229095"/>
                  </a:lnTo>
                  <a:lnTo>
                    <a:pt x="916787" y="180975"/>
                  </a:lnTo>
                  <a:close/>
                </a:path>
                <a:path w="13844269" h="898525">
                  <a:moveTo>
                    <a:pt x="1466862" y="180975"/>
                  </a:moveTo>
                  <a:lnTo>
                    <a:pt x="1460309" y="132854"/>
                  </a:lnTo>
                  <a:lnTo>
                    <a:pt x="1441831" y="89611"/>
                  </a:lnTo>
                  <a:lnTo>
                    <a:pt x="1413167" y="52997"/>
                  </a:lnTo>
                  <a:lnTo>
                    <a:pt x="1376057" y="24701"/>
                  </a:lnTo>
                  <a:lnTo>
                    <a:pt x="1332255" y="6464"/>
                  </a:lnTo>
                  <a:lnTo>
                    <a:pt x="1283500" y="0"/>
                  </a:lnTo>
                  <a:lnTo>
                    <a:pt x="1234744" y="6464"/>
                  </a:lnTo>
                  <a:lnTo>
                    <a:pt x="1190942" y="24701"/>
                  </a:lnTo>
                  <a:lnTo>
                    <a:pt x="1153833" y="52997"/>
                  </a:lnTo>
                  <a:lnTo>
                    <a:pt x="1125169" y="89611"/>
                  </a:lnTo>
                  <a:lnTo>
                    <a:pt x="1106690" y="132854"/>
                  </a:lnTo>
                  <a:lnTo>
                    <a:pt x="1100150" y="180975"/>
                  </a:lnTo>
                  <a:lnTo>
                    <a:pt x="1106690" y="229095"/>
                  </a:lnTo>
                  <a:lnTo>
                    <a:pt x="1125169" y="272338"/>
                  </a:lnTo>
                  <a:lnTo>
                    <a:pt x="1153833" y="308952"/>
                  </a:lnTo>
                  <a:lnTo>
                    <a:pt x="1190942" y="337248"/>
                  </a:lnTo>
                  <a:lnTo>
                    <a:pt x="1234744" y="355485"/>
                  </a:lnTo>
                  <a:lnTo>
                    <a:pt x="1283500" y="361950"/>
                  </a:lnTo>
                  <a:lnTo>
                    <a:pt x="1332255" y="355485"/>
                  </a:lnTo>
                  <a:lnTo>
                    <a:pt x="1376057" y="337248"/>
                  </a:lnTo>
                  <a:lnTo>
                    <a:pt x="1413167" y="308952"/>
                  </a:lnTo>
                  <a:lnTo>
                    <a:pt x="1441831" y="272338"/>
                  </a:lnTo>
                  <a:lnTo>
                    <a:pt x="1460309" y="229095"/>
                  </a:lnTo>
                  <a:lnTo>
                    <a:pt x="1466862" y="180975"/>
                  </a:lnTo>
                  <a:close/>
                </a:path>
                <a:path w="13844269" h="898525">
                  <a:moveTo>
                    <a:pt x="12879515" y="736257"/>
                  </a:moveTo>
                  <a:lnTo>
                    <a:pt x="12873774" y="693204"/>
                  </a:lnTo>
                  <a:lnTo>
                    <a:pt x="12857582" y="654519"/>
                  </a:lnTo>
                  <a:lnTo>
                    <a:pt x="12832461" y="621753"/>
                  </a:lnTo>
                  <a:lnTo>
                    <a:pt x="12799936" y="596430"/>
                  </a:lnTo>
                  <a:lnTo>
                    <a:pt x="12761532" y="580123"/>
                  </a:lnTo>
                  <a:lnTo>
                    <a:pt x="12718796" y="574332"/>
                  </a:lnTo>
                  <a:lnTo>
                    <a:pt x="12676061" y="580123"/>
                  </a:lnTo>
                  <a:lnTo>
                    <a:pt x="12637669" y="596430"/>
                  </a:lnTo>
                  <a:lnTo>
                    <a:pt x="12605144" y="621753"/>
                  </a:lnTo>
                  <a:lnTo>
                    <a:pt x="12580023" y="654519"/>
                  </a:lnTo>
                  <a:lnTo>
                    <a:pt x="12563818" y="693204"/>
                  </a:lnTo>
                  <a:lnTo>
                    <a:pt x="12558090" y="736257"/>
                  </a:lnTo>
                  <a:lnTo>
                    <a:pt x="12563818" y="779322"/>
                  </a:lnTo>
                  <a:lnTo>
                    <a:pt x="12580023" y="818007"/>
                  </a:lnTo>
                  <a:lnTo>
                    <a:pt x="12605144" y="850773"/>
                  </a:lnTo>
                  <a:lnTo>
                    <a:pt x="12637669" y="876084"/>
                  </a:lnTo>
                  <a:lnTo>
                    <a:pt x="12676061" y="892403"/>
                  </a:lnTo>
                  <a:lnTo>
                    <a:pt x="12718796" y="898182"/>
                  </a:lnTo>
                  <a:lnTo>
                    <a:pt x="12761532" y="892403"/>
                  </a:lnTo>
                  <a:lnTo>
                    <a:pt x="12799936" y="876084"/>
                  </a:lnTo>
                  <a:lnTo>
                    <a:pt x="12832461" y="850773"/>
                  </a:lnTo>
                  <a:lnTo>
                    <a:pt x="12857582" y="818007"/>
                  </a:lnTo>
                  <a:lnTo>
                    <a:pt x="12873774" y="779322"/>
                  </a:lnTo>
                  <a:lnTo>
                    <a:pt x="12879515" y="736257"/>
                  </a:lnTo>
                  <a:close/>
                </a:path>
                <a:path w="13844269" h="898525">
                  <a:moveTo>
                    <a:pt x="13361670" y="736257"/>
                  </a:moveTo>
                  <a:lnTo>
                    <a:pt x="13355930" y="693204"/>
                  </a:lnTo>
                  <a:lnTo>
                    <a:pt x="13339725" y="654519"/>
                  </a:lnTo>
                  <a:lnTo>
                    <a:pt x="13314604" y="621753"/>
                  </a:lnTo>
                  <a:lnTo>
                    <a:pt x="13282079" y="596430"/>
                  </a:lnTo>
                  <a:lnTo>
                    <a:pt x="13243687" y="580123"/>
                  </a:lnTo>
                  <a:lnTo>
                    <a:pt x="13200952" y="574332"/>
                  </a:lnTo>
                  <a:lnTo>
                    <a:pt x="13158216" y="580123"/>
                  </a:lnTo>
                  <a:lnTo>
                    <a:pt x="13119811" y="596430"/>
                  </a:lnTo>
                  <a:lnTo>
                    <a:pt x="13087287" y="621753"/>
                  </a:lnTo>
                  <a:lnTo>
                    <a:pt x="13062166" y="654519"/>
                  </a:lnTo>
                  <a:lnTo>
                    <a:pt x="13045974" y="693204"/>
                  </a:lnTo>
                  <a:lnTo>
                    <a:pt x="13040233" y="736257"/>
                  </a:lnTo>
                  <a:lnTo>
                    <a:pt x="13045974" y="779322"/>
                  </a:lnTo>
                  <a:lnTo>
                    <a:pt x="13062166" y="818007"/>
                  </a:lnTo>
                  <a:lnTo>
                    <a:pt x="13087287" y="850773"/>
                  </a:lnTo>
                  <a:lnTo>
                    <a:pt x="13119811" y="876084"/>
                  </a:lnTo>
                  <a:lnTo>
                    <a:pt x="13158216" y="892403"/>
                  </a:lnTo>
                  <a:lnTo>
                    <a:pt x="13200952" y="898182"/>
                  </a:lnTo>
                  <a:lnTo>
                    <a:pt x="13243687" y="892403"/>
                  </a:lnTo>
                  <a:lnTo>
                    <a:pt x="13282079" y="876084"/>
                  </a:lnTo>
                  <a:lnTo>
                    <a:pt x="13314604" y="850773"/>
                  </a:lnTo>
                  <a:lnTo>
                    <a:pt x="13339725" y="818007"/>
                  </a:lnTo>
                  <a:lnTo>
                    <a:pt x="13355930" y="779322"/>
                  </a:lnTo>
                  <a:lnTo>
                    <a:pt x="13361670" y="736257"/>
                  </a:lnTo>
                  <a:close/>
                </a:path>
                <a:path w="13844269" h="898525">
                  <a:moveTo>
                    <a:pt x="13843813" y="736257"/>
                  </a:moveTo>
                  <a:lnTo>
                    <a:pt x="13838073" y="693204"/>
                  </a:lnTo>
                  <a:lnTo>
                    <a:pt x="13821880" y="654519"/>
                  </a:lnTo>
                  <a:lnTo>
                    <a:pt x="13796759" y="621753"/>
                  </a:lnTo>
                  <a:lnTo>
                    <a:pt x="13764235" y="596430"/>
                  </a:lnTo>
                  <a:lnTo>
                    <a:pt x="13725830" y="580123"/>
                  </a:lnTo>
                  <a:lnTo>
                    <a:pt x="13683094" y="574332"/>
                  </a:lnTo>
                  <a:lnTo>
                    <a:pt x="13640359" y="580123"/>
                  </a:lnTo>
                  <a:lnTo>
                    <a:pt x="13601967" y="596430"/>
                  </a:lnTo>
                  <a:lnTo>
                    <a:pt x="13569442" y="621753"/>
                  </a:lnTo>
                  <a:lnTo>
                    <a:pt x="13544322" y="654519"/>
                  </a:lnTo>
                  <a:lnTo>
                    <a:pt x="13528116" y="693204"/>
                  </a:lnTo>
                  <a:lnTo>
                    <a:pt x="13522376" y="736257"/>
                  </a:lnTo>
                  <a:lnTo>
                    <a:pt x="13528116" y="779322"/>
                  </a:lnTo>
                  <a:lnTo>
                    <a:pt x="13544322" y="818007"/>
                  </a:lnTo>
                  <a:lnTo>
                    <a:pt x="13569442" y="850773"/>
                  </a:lnTo>
                  <a:lnTo>
                    <a:pt x="13601967" y="876084"/>
                  </a:lnTo>
                  <a:lnTo>
                    <a:pt x="13640359" y="892403"/>
                  </a:lnTo>
                  <a:lnTo>
                    <a:pt x="13683094" y="898182"/>
                  </a:lnTo>
                  <a:lnTo>
                    <a:pt x="13725830" y="892403"/>
                  </a:lnTo>
                  <a:lnTo>
                    <a:pt x="13764235" y="876084"/>
                  </a:lnTo>
                  <a:lnTo>
                    <a:pt x="13796759" y="850773"/>
                  </a:lnTo>
                  <a:lnTo>
                    <a:pt x="13821880" y="818007"/>
                  </a:lnTo>
                  <a:lnTo>
                    <a:pt x="13838073" y="779322"/>
                  </a:lnTo>
                  <a:lnTo>
                    <a:pt x="13843813" y="736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81177" y="9082158"/>
            <a:ext cx="49256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>
                <a:solidFill>
                  <a:srgbClr val="404037"/>
                </a:solidFill>
                <a:latin typeface="Verdana"/>
                <a:cs typeface="Verdana"/>
              </a:rPr>
              <a:t>Coming</a:t>
            </a:r>
            <a:r>
              <a:rPr dirty="0" sz="2000" spc="-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404037"/>
                </a:solidFill>
                <a:latin typeface="Verdana"/>
                <a:cs typeface="Verdana"/>
              </a:rPr>
              <a:t>soon</a:t>
            </a:r>
            <a:r>
              <a:rPr dirty="0" sz="20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60">
                <a:solidFill>
                  <a:srgbClr val="404037"/>
                </a:solidFill>
                <a:latin typeface="Verdana"/>
                <a:cs typeface="Verdana"/>
              </a:rPr>
              <a:t>on</a:t>
            </a:r>
            <a:r>
              <a:rPr dirty="0" sz="2000" spc="-19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000" spc="50">
                <a:solidFill>
                  <a:srgbClr val="404037"/>
                </a:solidFill>
                <a:latin typeface="Verdana"/>
                <a:cs typeface="Verdana"/>
                <a:hlinkClick r:id="rId2"/>
              </a:rPr>
              <a:t>www.qwackedu.com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48914" y="9082158"/>
            <a:ext cx="3223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404037"/>
                </a:solidFill>
                <a:latin typeface="Verdana"/>
                <a:cs typeface="Verdana"/>
                <a:hlinkClick r:id="rId3"/>
              </a:rPr>
              <a:t>contact@qwackedu.com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7905" y="1149612"/>
            <a:ext cx="9891395" cy="3058160"/>
          </a:xfrm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12700" marR="5080" indent="4500880">
              <a:lnSpc>
                <a:spcPts val="10130"/>
              </a:lnSpc>
              <a:spcBef>
                <a:spcPts val="1320"/>
              </a:spcBef>
            </a:pPr>
            <a:r>
              <a:rPr dirty="0" sz="9300" spc="-80"/>
              <a:t>T</a:t>
            </a:r>
            <a:r>
              <a:rPr dirty="0" sz="9300" spc="-175"/>
              <a:t>H</a:t>
            </a:r>
            <a:r>
              <a:rPr dirty="0" sz="9300" spc="-75"/>
              <a:t>A</a:t>
            </a:r>
            <a:r>
              <a:rPr dirty="0" sz="9300" spc="-225"/>
              <a:t>N</a:t>
            </a:r>
            <a:r>
              <a:rPr dirty="0" sz="9300" spc="-260"/>
              <a:t>K</a:t>
            </a:r>
            <a:r>
              <a:rPr dirty="0" sz="9300" spc="20"/>
              <a:t>S  </a:t>
            </a:r>
            <a:r>
              <a:rPr dirty="0" sz="9300" spc="-430">
                <a:solidFill>
                  <a:srgbClr val="FFD033"/>
                </a:solidFill>
              </a:rPr>
              <a:t>FOR</a:t>
            </a:r>
            <a:r>
              <a:rPr dirty="0" sz="9300" spc="-844">
                <a:solidFill>
                  <a:srgbClr val="FFD033"/>
                </a:solidFill>
              </a:rPr>
              <a:t> </a:t>
            </a:r>
            <a:r>
              <a:rPr dirty="0" sz="9300" spc="-475">
                <a:solidFill>
                  <a:srgbClr val="FFD033"/>
                </a:solidFill>
              </a:rPr>
              <a:t>WATCHING</a:t>
            </a:r>
            <a:endParaRPr sz="9300"/>
          </a:p>
          <a:p>
            <a:pPr marL="4192904">
              <a:lnSpc>
                <a:spcPts val="2395"/>
              </a:lnSpc>
            </a:pPr>
            <a:r>
              <a:rPr dirty="0" sz="2100" spc="60" b="0">
                <a:latin typeface="Verdana"/>
                <a:cs typeface="Verdana"/>
              </a:rPr>
              <a:t>and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35" b="0">
                <a:latin typeface="Verdana"/>
                <a:cs typeface="Verdana"/>
              </a:rPr>
              <a:t>giving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5" b="0">
                <a:latin typeface="Verdana"/>
                <a:cs typeface="Verdana"/>
              </a:rPr>
              <a:t>us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a</a:t>
            </a:r>
            <a:r>
              <a:rPr dirty="0" sz="2100" spc="-190" b="0">
                <a:latin typeface="Verdana"/>
                <a:cs typeface="Verdana"/>
              </a:rPr>
              <a:t> </a:t>
            </a:r>
            <a:r>
              <a:rPr dirty="0" sz="2100" spc="55" b="0">
                <a:latin typeface="Verdana"/>
                <a:cs typeface="Verdana"/>
              </a:rPr>
              <a:t>chance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40" b="0">
                <a:latin typeface="Verdana"/>
                <a:cs typeface="Verdana"/>
              </a:rPr>
              <a:t>in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45" b="0">
                <a:latin typeface="Verdana"/>
                <a:cs typeface="Verdana"/>
              </a:rPr>
              <a:t>the</a:t>
            </a:r>
            <a:r>
              <a:rPr dirty="0" sz="2100" spc="-195" b="0">
                <a:latin typeface="Verdana"/>
                <a:cs typeface="Verdana"/>
              </a:rPr>
              <a:t> </a:t>
            </a:r>
            <a:r>
              <a:rPr dirty="0" sz="2100" spc="55" b="0">
                <a:latin typeface="Verdana"/>
                <a:cs typeface="Verdana"/>
              </a:rPr>
              <a:t>competition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algn="ctr" marL="12700" marR="5080">
              <a:lnSpc>
                <a:spcPts val="5780"/>
              </a:lnSpc>
              <a:spcBef>
                <a:spcPts val="60"/>
              </a:spcBef>
            </a:pPr>
            <a:r>
              <a:rPr dirty="0" spc="-235"/>
              <a:t>Any </a:t>
            </a:r>
            <a:r>
              <a:rPr dirty="0" spc="-25"/>
              <a:t>suggestions </a:t>
            </a:r>
            <a:r>
              <a:rPr dirty="0" spc="-250"/>
              <a:t>and/or  </a:t>
            </a:r>
            <a:r>
              <a:rPr dirty="0" spc="-20"/>
              <a:t>changes </a:t>
            </a:r>
            <a:r>
              <a:rPr dirty="0" spc="-155"/>
              <a:t>are</a:t>
            </a:r>
            <a:r>
              <a:rPr dirty="0" spc="400"/>
              <a:t> </a:t>
            </a:r>
            <a:r>
              <a:rPr dirty="0" spc="-170"/>
              <a:t>highly</a:t>
            </a:r>
          </a:p>
          <a:p>
            <a:pPr algn="ctr" marR="1828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appreciated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119" y="184672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6" y="323848"/>
                </a:moveTo>
                <a:lnTo>
                  <a:pt x="117979" y="318067"/>
                </a:lnTo>
                <a:lnTo>
                  <a:pt x="79584" y="301749"/>
                </a:lnTo>
                <a:lnTo>
                  <a:pt x="47059" y="276435"/>
                </a:lnTo>
                <a:lnTo>
                  <a:pt x="21934" y="243666"/>
                </a:lnTo>
                <a:lnTo>
                  <a:pt x="5738" y="204982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6" y="0"/>
                </a:lnTo>
                <a:lnTo>
                  <a:pt x="203452" y="5781"/>
                </a:lnTo>
                <a:lnTo>
                  <a:pt x="241848" y="22099"/>
                </a:lnTo>
                <a:lnTo>
                  <a:pt x="274372" y="47413"/>
                </a:lnTo>
                <a:lnTo>
                  <a:pt x="299497" y="80182"/>
                </a:lnTo>
                <a:lnTo>
                  <a:pt x="315693" y="118866"/>
                </a:lnTo>
                <a:lnTo>
                  <a:pt x="321432" y="161924"/>
                </a:lnTo>
                <a:lnTo>
                  <a:pt x="315693" y="204982"/>
                </a:lnTo>
                <a:lnTo>
                  <a:pt x="299497" y="243666"/>
                </a:lnTo>
                <a:lnTo>
                  <a:pt x="274372" y="276435"/>
                </a:lnTo>
                <a:lnTo>
                  <a:pt x="241848" y="301749"/>
                </a:lnTo>
                <a:lnTo>
                  <a:pt x="203452" y="318067"/>
                </a:lnTo>
                <a:lnTo>
                  <a:pt x="160716" y="323848"/>
                </a:lnTo>
                <a:close/>
              </a:path>
              <a:path w="1285875" h="323850">
                <a:moveTo>
                  <a:pt x="1125013" y="323848"/>
                </a:moveTo>
                <a:lnTo>
                  <a:pt x="1082276" y="318067"/>
                </a:lnTo>
                <a:lnTo>
                  <a:pt x="1043881" y="301749"/>
                </a:lnTo>
                <a:lnTo>
                  <a:pt x="1011356" y="276435"/>
                </a:lnTo>
                <a:lnTo>
                  <a:pt x="986231" y="243666"/>
                </a:lnTo>
                <a:lnTo>
                  <a:pt x="970035" y="204982"/>
                </a:lnTo>
                <a:lnTo>
                  <a:pt x="964296" y="161924"/>
                </a:lnTo>
                <a:lnTo>
                  <a:pt x="970035" y="118866"/>
                </a:lnTo>
                <a:lnTo>
                  <a:pt x="986231" y="80182"/>
                </a:lnTo>
                <a:lnTo>
                  <a:pt x="1011356" y="47413"/>
                </a:lnTo>
                <a:lnTo>
                  <a:pt x="1043881" y="22099"/>
                </a:lnTo>
                <a:lnTo>
                  <a:pt x="1082276" y="5781"/>
                </a:lnTo>
                <a:lnTo>
                  <a:pt x="1125013" y="0"/>
                </a:lnTo>
                <a:lnTo>
                  <a:pt x="1167749" y="5781"/>
                </a:lnTo>
                <a:lnTo>
                  <a:pt x="1206145" y="22099"/>
                </a:lnTo>
                <a:lnTo>
                  <a:pt x="1238669" y="47413"/>
                </a:lnTo>
                <a:lnTo>
                  <a:pt x="1263794" y="80182"/>
                </a:lnTo>
                <a:lnTo>
                  <a:pt x="1279990" y="118866"/>
                </a:lnTo>
                <a:lnTo>
                  <a:pt x="1285729" y="161924"/>
                </a:lnTo>
                <a:lnTo>
                  <a:pt x="1279990" y="204982"/>
                </a:lnTo>
                <a:lnTo>
                  <a:pt x="1263794" y="243666"/>
                </a:lnTo>
                <a:lnTo>
                  <a:pt x="1238669" y="276435"/>
                </a:lnTo>
                <a:lnTo>
                  <a:pt x="1206145" y="301749"/>
                </a:lnTo>
                <a:lnTo>
                  <a:pt x="1167749" y="318067"/>
                </a:lnTo>
                <a:lnTo>
                  <a:pt x="1125013" y="323848"/>
                </a:lnTo>
                <a:close/>
              </a:path>
              <a:path w="1285875" h="323850">
                <a:moveTo>
                  <a:pt x="642864" y="323848"/>
                </a:moveTo>
                <a:lnTo>
                  <a:pt x="600127" y="318067"/>
                </a:lnTo>
                <a:lnTo>
                  <a:pt x="561732" y="301749"/>
                </a:lnTo>
                <a:lnTo>
                  <a:pt x="529208" y="276435"/>
                </a:lnTo>
                <a:lnTo>
                  <a:pt x="504083" y="243666"/>
                </a:lnTo>
                <a:lnTo>
                  <a:pt x="487887" y="204982"/>
                </a:lnTo>
                <a:lnTo>
                  <a:pt x="482148" y="161924"/>
                </a:lnTo>
                <a:lnTo>
                  <a:pt x="487887" y="118866"/>
                </a:lnTo>
                <a:lnTo>
                  <a:pt x="504083" y="80182"/>
                </a:lnTo>
                <a:lnTo>
                  <a:pt x="529208" y="47413"/>
                </a:lnTo>
                <a:lnTo>
                  <a:pt x="561732" y="22099"/>
                </a:lnTo>
                <a:lnTo>
                  <a:pt x="600127" y="5781"/>
                </a:lnTo>
                <a:lnTo>
                  <a:pt x="642864" y="0"/>
                </a:lnTo>
                <a:lnTo>
                  <a:pt x="685601" y="5781"/>
                </a:lnTo>
                <a:lnTo>
                  <a:pt x="723996" y="22099"/>
                </a:lnTo>
                <a:lnTo>
                  <a:pt x="756521" y="47413"/>
                </a:lnTo>
                <a:lnTo>
                  <a:pt x="781646" y="80182"/>
                </a:lnTo>
                <a:lnTo>
                  <a:pt x="797842" y="118866"/>
                </a:lnTo>
                <a:lnTo>
                  <a:pt x="803580" y="161924"/>
                </a:lnTo>
                <a:lnTo>
                  <a:pt x="797842" y="204982"/>
                </a:lnTo>
                <a:lnTo>
                  <a:pt x="781646" y="243666"/>
                </a:lnTo>
                <a:lnTo>
                  <a:pt x="756521" y="276435"/>
                </a:lnTo>
                <a:lnTo>
                  <a:pt x="723996" y="301749"/>
                </a:lnTo>
                <a:lnTo>
                  <a:pt x="685601" y="318067"/>
                </a:lnTo>
                <a:lnTo>
                  <a:pt x="642864" y="323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741304" y="66302"/>
            <a:ext cx="7546975" cy="10218420"/>
            <a:chOff x="10741304" y="66302"/>
            <a:chExt cx="7546975" cy="10218420"/>
          </a:xfrm>
        </p:grpSpPr>
        <p:sp>
          <p:nvSpPr>
            <p:cNvPr id="4" name="object 4"/>
            <p:cNvSpPr/>
            <p:nvPr/>
          </p:nvSpPr>
          <p:spPr>
            <a:xfrm>
              <a:off x="13094048" y="66302"/>
              <a:ext cx="5069205" cy="2957830"/>
            </a:xfrm>
            <a:custGeom>
              <a:avLst/>
              <a:gdLst/>
              <a:ahLst/>
              <a:cxnLst/>
              <a:rect l="l" t="t" r="r" b="b"/>
              <a:pathLst>
                <a:path w="5069205" h="2957830">
                  <a:moveTo>
                    <a:pt x="4190447" y="138894"/>
                  </a:moveTo>
                  <a:lnTo>
                    <a:pt x="4171816" y="113310"/>
                  </a:lnTo>
                  <a:lnTo>
                    <a:pt x="4164613" y="83395"/>
                  </a:lnTo>
                  <a:lnTo>
                    <a:pt x="4169016" y="52953"/>
                  </a:lnTo>
                  <a:lnTo>
                    <a:pt x="4185200" y="25783"/>
                  </a:lnTo>
                  <a:lnTo>
                    <a:pt x="4210770" y="7176"/>
                  </a:lnTo>
                  <a:lnTo>
                    <a:pt x="4240681" y="0"/>
                  </a:lnTo>
                  <a:lnTo>
                    <a:pt x="4271130" y="4428"/>
                  </a:lnTo>
                  <a:lnTo>
                    <a:pt x="4298315" y="20634"/>
                  </a:lnTo>
                  <a:lnTo>
                    <a:pt x="4317417" y="46648"/>
                  </a:lnTo>
                  <a:lnTo>
                    <a:pt x="4324568" y="76515"/>
                  </a:lnTo>
                  <a:lnTo>
                    <a:pt x="4319903" y="106719"/>
                  </a:lnTo>
                  <a:lnTo>
                    <a:pt x="4303562" y="133745"/>
                  </a:lnTo>
                  <a:lnTo>
                    <a:pt x="4277992" y="152353"/>
                  </a:lnTo>
                  <a:lnTo>
                    <a:pt x="4248081" y="159529"/>
                  </a:lnTo>
                  <a:lnTo>
                    <a:pt x="4217632" y="155100"/>
                  </a:lnTo>
                  <a:lnTo>
                    <a:pt x="4190447" y="138894"/>
                  </a:lnTo>
                  <a:close/>
                </a:path>
                <a:path w="5069205" h="2957830">
                  <a:moveTo>
                    <a:pt x="4935238" y="818237"/>
                  </a:moveTo>
                  <a:lnTo>
                    <a:pt x="4916607" y="792652"/>
                  </a:lnTo>
                  <a:lnTo>
                    <a:pt x="4909405" y="762738"/>
                  </a:lnTo>
                  <a:lnTo>
                    <a:pt x="4913807" y="732295"/>
                  </a:lnTo>
                  <a:lnTo>
                    <a:pt x="4929963" y="705173"/>
                  </a:lnTo>
                  <a:lnTo>
                    <a:pt x="4955562" y="686518"/>
                  </a:lnTo>
                  <a:lnTo>
                    <a:pt x="4985472" y="679342"/>
                  </a:lnTo>
                  <a:lnTo>
                    <a:pt x="5015921" y="683770"/>
                  </a:lnTo>
                  <a:lnTo>
                    <a:pt x="5043107" y="699976"/>
                  </a:lnTo>
                  <a:lnTo>
                    <a:pt x="5061738" y="725561"/>
                  </a:lnTo>
                  <a:lnTo>
                    <a:pt x="5068940" y="755475"/>
                  </a:lnTo>
                  <a:lnTo>
                    <a:pt x="5064538" y="785918"/>
                  </a:lnTo>
                  <a:lnTo>
                    <a:pt x="5048382" y="813040"/>
                  </a:lnTo>
                  <a:lnTo>
                    <a:pt x="5022783" y="831695"/>
                  </a:lnTo>
                  <a:lnTo>
                    <a:pt x="4992873" y="838871"/>
                  </a:lnTo>
                  <a:lnTo>
                    <a:pt x="4962424" y="834443"/>
                  </a:lnTo>
                  <a:lnTo>
                    <a:pt x="4935238" y="818237"/>
                  </a:lnTo>
                  <a:close/>
                </a:path>
                <a:path w="5069205" h="2957830">
                  <a:moveTo>
                    <a:pt x="2802614" y="166787"/>
                  </a:moveTo>
                  <a:lnTo>
                    <a:pt x="2783983" y="141202"/>
                  </a:lnTo>
                  <a:lnTo>
                    <a:pt x="2776781" y="111288"/>
                  </a:lnTo>
                  <a:lnTo>
                    <a:pt x="2781183" y="80845"/>
                  </a:lnTo>
                  <a:lnTo>
                    <a:pt x="2797367" y="53676"/>
                  </a:lnTo>
                  <a:lnTo>
                    <a:pt x="2822938" y="35068"/>
                  </a:lnTo>
                  <a:lnTo>
                    <a:pt x="2852848" y="27892"/>
                  </a:lnTo>
                  <a:lnTo>
                    <a:pt x="2883297" y="32320"/>
                  </a:lnTo>
                  <a:lnTo>
                    <a:pt x="2910483" y="48526"/>
                  </a:lnTo>
                  <a:lnTo>
                    <a:pt x="2929114" y="74111"/>
                  </a:lnTo>
                  <a:lnTo>
                    <a:pt x="2936316" y="104025"/>
                  </a:lnTo>
                  <a:lnTo>
                    <a:pt x="2931914" y="134468"/>
                  </a:lnTo>
                  <a:lnTo>
                    <a:pt x="2915730" y="161637"/>
                  </a:lnTo>
                  <a:lnTo>
                    <a:pt x="2890159" y="180245"/>
                  </a:lnTo>
                  <a:lnTo>
                    <a:pt x="2860249" y="187421"/>
                  </a:lnTo>
                  <a:lnTo>
                    <a:pt x="2829800" y="182993"/>
                  </a:lnTo>
                  <a:lnTo>
                    <a:pt x="2802614" y="166787"/>
                  </a:lnTo>
                  <a:close/>
                </a:path>
                <a:path w="5069205" h="2957830">
                  <a:moveTo>
                    <a:pt x="3546289" y="845111"/>
                  </a:moveTo>
                  <a:lnTo>
                    <a:pt x="3527658" y="819526"/>
                  </a:lnTo>
                  <a:lnTo>
                    <a:pt x="3520456" y="789612"/>
                  </a:lnTo>
                  <a:lnTo>
                    <a:pt x="3524858" y="759169"/>
                  </a:lnTo>
                  <a:lnTo>
                    <a:pt x="3541042" y="732000"/>
                  </a:lnTo>
                  <a:lnTo>
                    <a:pt x="3566613" y="713392"/>
                  </a:lnTo>
                  <a:lnTo>
                    <a:pt x="3596523" y="706216"/>
                  </a:lnTo>
                  <a:lnTo>
                    <a:pt x="3626972" y="710644"/>
                  </a:lnTo>
                  <a:lnTo>
                    <a:pt x="3654158" y="726850"/>
                  </a:lnTo>
                  <a:lnTo>
                    <a:pt x="3673260" y="752864"/>
                  </a:lnTo>
                  <a:lnTo>
                    <a:pt x="3680410" y="782731"/>
                  </a:lnTo>
                  <a:lnTo>
                    <a:pt x="3675746" y="812935"/>
                  </a:lnTo>
                  <a:lnTo>
                    <a:pt x="3659405" y="839961"/>
                  </a:lnTo>
                  <a:lnTo>
                    <a:pt x="3633834" y="858569"/>
                  </a:lnTo>
                  <a:lnTo>
                    <a:pt x="3603924" y="865745"/>
                  </a:lnTo>
                  <a:lnTo>
                    <a:pt x="3573475" y="861317"/>
                  </a:lnTo>
                  <a:lnTo>
                    <a:pt x="3546289" y="845111"/>
                  </a:lnTo>
                  <a:close/>
                </a:path>
                <a:path w="5069205" h="2957830">
                  <a:moveTo>
                    <a:pt x="4291080" y="1524453"/>
                  </a:moveTo>
                  <a:lnTo>
                    <a:pt x="4272449" y="1498869"/>
                  </a:lnTo>
                  <a:lnTo>
                    <a:pt x="4265247" y="1468954"/>
                  </a:lnTo>
                  <a:lnTo>
                    <a:pt x="4269649" y="1438512"/>
                  </a:lnTo>
                  <a:lnTo>
                    <a:pt x="4285802" y="1411394"/>
                  </a:lnTo>
                  <a:lnTo>
                    <a:pt x="4311404" y="1392734"/>
                  </a:lnTo>
                  <a:lnTo>
                    <a:pt x="4341314" y="1385558"/>
                  </a:lnTo>
                  <a:lnTo>
                    <a:pt x="4371763" y="1389987"/>
                  </a:lnTo>
                  <a:lnTo>
                    <a:pt x="4398949" y="1406193"/>
                  </a:lnTo>
                  <a:lnTo>
                    <a:pt x="4417580" y="1431777"/>
                  </a:lnTo>
                  <a:lnTo>
                    <a:pt x="4424782" y="1461691"/>
                  </a:lnTo>
                  <a:lnTo>
                    <a:pt x="4420380" y="1492134"/>
                  </a:lnTo>
                  <a:lnTo>
                    <a:pt x="4404227" y="1519252"/>
                  </a:lnTo>
                  <a:lnTo>
                    <a:pt x="4378625" y="1537911"/>
                  </a:lnTo>
                  <a:lnTo>
                    <a:pt x="4348715" y="1545087"/>
                  </a:lnTo>
                  <a:lnTo>
                    <a:pt x="4318266" y="1540659"/>
                  </a:lnTo>
                  <a:lnTo>
                    <a:pt x="4291080" y="1524453"/>
                  </a:lnTo>
                  <a:close/>
                </a:path>
                <a:path w="5069205" h="2957830">
                  <a:moveTo>
                    <a:pt x="1431983" y="173579"/>
                  </a:moveTo>
                  <a:lnTo>
                    <a:pt x="1413352" y="147994"/>
                  </a:lnTo>
                  <a:lnTo>
                    <a:pt x="1406149" y="118080"/>
                  </a:lnTo>
                  <a:lnTo>
                    <a:pt x="1410552" y="87637"/>
                  </a:lnTo>
                  <a:lnTo>
                    <a:pt x="1426736" y="60468"/>
                  </a:lnTo>
                  <a:lnTo>
                    <a:pt x="1452306" y="41860"/>
                  </a:lnTo>
                  <a:lnTo>
                    <a:pt x="1482217" y="34684"/>
                  </a:lnTo>
                  <a:lnTo>
                    <a:pt x="1512666" y="39112"/>
                  </a:lnTo>
                  <a:lnTo>
                    <a:pt x="1539851" y="55318"/>
                  </a:lnTo>
                  <a:lnTo>
                    <a:pt x="1558953" y="81332"/>
                  </a:lnTo>
                  <a:lnTo>
                    <a:pt x="1566103" y="111199"/>
                  </a:lnTo>
                  <a:lnTo>
                    <a:pt x="1561439" y="141403"/>
                  </a:lnTo>
                  <a:lnTo>
                    <a:pt x="1545098" y="168429"/>
                  </a:lnTo>
                  <a:lnTo>
                    <a:pt x="1519528" y="187037"/>
                  </a:lnTo>
                  <a:lnTo>
                    <a:pt x="1489617" y="194213"/>
                  </a:lnTo>
                  <a:lnTo>
                    <a:pt x="1459168" y="189785"/>
                  </a:lnTo>
                  <a:lnTo>
                    <a:pt x="1431983" y="173579"/>
                  </a:lnTo>
                  <a:close/>
                </a:path>
                <a:path w="5069205" h="2957830">
                  <a:moveTo>
                    <a:pt x="2176774" y="852921"/>
                  </a:moveTo>
                  <a:lnTo>
                    <a:pt x="2158143" y="827336"/>
                  </a:lnTo>
                  <a:lnTo>
                    <a:pt x="2150940" y="797422"/>
                  </a:lnTo>
                  <a:lnTo>
                    <a:pt x="2155343" y="766980"/>
                  </a:lnTo>
                  <a:lnTo>
                    <a:pt x="2171527" y="739810"/>
                  </a:lnTo>
                  <a:lnTo>
                    <a:pt x="2197098" y="721202"/>
                  </a:lnTo>
                  <a:lnTo>
                    <a:pt x="2227008" y="714026"/>
                  </a:lnTo>
                  <a:lnTo>
                    <a:pt x="2257457" y="718455"/>
                  </a:lnTo>
                  <a:lnTo>
                    <a:pt x="2284642" y="734660"/>
                  </a:lnTo>
                  <a:lnTo>
                    <a:pt x="2303274" y="760245"/>
                  </a:lnTo>
                  <a:lnTo>
                    <a:pt x="2310476" y="790159"/>
                  </a:lnTo>
                  <a:lnTo>
                    <a:pt x="2306073" y="820602"/>
                  </a:lnTo>
                  <a:lnTo>
                    <a:pt x="2289890" y="847771"/>
                  </a:lnTo>
                  <a:lnTo>
                    <a:pt x="2264319" y="866379"/>
                  </a:lnTo>
                  <a:lnTo>
                    <a:pt x="2234408" y="873555"/>
                  </a:lnTo>
                  <a:lnTo>
                    <a:pt x="2203960" y="869127"/>
                  </a:lnTo>
                  <a:lnTo>
                    <a:pt x="2176774" y="852921"/>
                  </a:lnTo>
                  <a:close/>
                </a:path>
                <a:path w="5069205" h="2957830">
                  <a:moveTo>
                    <a:pt x="2920449" y="1531245"/>
                  </a:moveTo>
                  <a:lnTo>
                    <a:pt x="2901818" y="1505660"/>
                  </a:lnTo>
                  <a:lnTo>
                    <a:pt x="2894615" y="1475746"/>
                  </a:lnTo>
                  <a:lnTo>
                    <a:pt x="2899018" y="1445303"/>
                  </a:lnTo>
                  <a:lnTo>
                    <a:pt x="2915202" y="1418134"/>
                  </a:lnTo>
                  <a:lnTo>
                    <a:pt x="2940772" y="1399526"/>
                  </a:lnTo>
                  <a:lnTo>
                    <a:pt x="2970683" y="1392350"/>
                  </a:lnTo>
                  <a:lnTo>
                    <a:pt x="3001132" y="1396778"/>
                  </a:lnTo>
                  <a:lnTo>
                    <a:pt x="3028317" y="1412984"/>
                  </a:lnTo>
                  <a:lnTo>
                    <a:pt x="3047576" y="1439142"/>
                  </a:lnTo>
                  <a:lnTo>
                    <a:pt x="3054988" y="1469247"/>
                  </a:lnTo>
                  <a:lnTo>
                    <a:pt x="3050376" y="1499499"/>
                  </a:lnTo>
                  <a:lnTo>
                    <a:pt x="3033564" y="1526095"/>
                  </a:lnTo>
                  <a:lnTo>
                    <a:pt x="3007994" y="1544703"/>
                  </a:lnTo>
                  <a:lnTo>
                    <a:pt x="2978083" y="1551879"/>
                  </a:lnTo>
                  <a:lnTo>
                    <a:pt x="2947634" y="1547451"/>
                  </a:lnTo>
                  <a:lnTo>
                    <a:pt x="2920449" y="1531245"/>
                  </a:lnTo>
                  <a:close/>
                </a:path>
                <a:path w="5069205" h="2957830">
                  <a:moveTo>
                    <a:pt x="3665240" y="2210587"/>
                  </a:moveTo>
                  <a:lnTo>
                    <a:pt x="3646609" y="2185003"/>
                  </a:lnTo>
                  <a:lnTo>
                    <a:pt x="3639407" y="2155089"/>
                  </a:lnTo>
                  <a:lnTo>
                    <a:pt x="3643809" y="2124646"/>
                  </a:lnTo>
                  <a:lnTo>
                    <a:pt x="3659960" y="2097533"/>
                  </a:lnTo>
                  <a:lnTo>
                    <a:pt x="3685564" y="2078869"/>
                  </a:lnTo>
                  <a:lnTo>
                    <a:pt x="3715474" y="2071693"/>
                  </a:lnTo>
                  <a:lnTo>
                    <a:pt x="3745923" y="2076121"/>
                  </a:lnTo>
                  <a:lnTo>
                    <a:pt x="3773109" y="2092327"/>
                  </a:lnTo>
                  <a:lnTo>
                    <a:pt x="3791740" y="2117911"/>
                  </a:lnTo>
                  <a:lnTo>
                    <a:pt x="3798942" y="2147826"/>
                  </a:lnTo>
                  <a:lnTo>
                    <a:pt x="3794540" y="2178268"/>
                  </a:lnTo>
                  <a:lnTo>
                    <a:pt x="3778389" y="2205382"/>
                  </a:lnTo>
                  <a:lnTo>
                    <a:pt x="3752785" y="2224046"/>
                  </a:lnTo>
                  <a:lnTo>
                    <a:pt x="3722875" y="2231222"/>
                  </a:lnTo>
                  <a:lnTo>
                    <a:pt x="3692426" y="2226793"/>
                  </a:lnTo>
                  <a:lnTo>
                    <a:pt x="3665240" y="2210587"/>
                  </a:lnTo>
                  <a:close/>
                </a:path>
                <a:path w="5069205" h="2957830">
                  <a:moveTo>
                    <a:pt x="25833" y="221553"/>
                  </a:moveTo>
                  <a:lnTo>
                    <a:pt x="7202" y="195968"/>
                  </a:lnTo>
                  <a:lnTo>
                    <a:pt x="0" y="166054"/>
                  </a:lnTo>
                  <a:lnTo>
                    <a:pt x="4402" y="135611"/>
                  </a:lnTo>
                  <a:lnTo>
                    <a:pt x="20586" y="108442"/>
                  </a:lnTo>
                  <a:lnTo>
                    <a:pt x="46157" y="89834"/>
                  </a:lnTo>
                  <a:lnTo>
                    <a:pt x="76067" y="82658"/>
                  </a:lnTo>
                  <a:lnTo>
                    <a:pt x="106516" y="87086"/>
                  </a:lnTo>
                  <a:lnTo>
                    <a:pt x="133702" y="103292"/>
                  </a:lnTo>
                  <a:lnTo>
                    <a:pt x="152333" y="128877"/>
                  </a:lnTo>
                  <a:lnTo>
                    <a:pt x="159535" y="158791"/>
                  </a:lnTo>
                  <a:lnTo>
                    <a:pt x="155133" y="189234"/>
                  </a:lnTo>
                  <a:lnTo>
                    <a:pt x="138949" y="216403"/>
                  </a:lnTo>
                  <a:lnTo>
                    <a:pt x="113378" y="235011"/>
                  </a:lnTo>
                  <a:lnTo>
                    <a:pt x="83467" y="242187"/>
                  </a:lnTo>
                  <a:lnTo>
                    <a:pt x="53019" y="237759"/>
                  </a:lnTo>
                  <a:lnTo>
                    <a:pt x="25833" y="221553"/>
                  </a:lnTo>
                  <a:close/>
                </a:path>
                <a:path w="5069205" h="2957830">
                  <a:moveTo>
                    <a:pt x="769508" y="899877"/>
                  </a:moveTo>
                  <a:lnTo>
                    <a:pt x="750877" y="874292"/>
                  </a:lnTo>
                  <a:lnTo>
                    <a:pt x="743674" y="844378"/>
                  </a:lnTo>
                  <a:lnTo>
                    <a:pt x="748077" y="813935"/>
                  </a:lnTo>
                  <a:lnTo>
                    <a:pt x="764261" y="786766"/>
                  </a:lnTo>
                  <a:lnTo>
                    <a:pt x="789831" y="768158"/>
                  </a:lnTo>
                  <a:lnTo>
                    <a:pt x="819742" y="760982"/>
                  </a:lnTo>
                  <a:lnTo>
                    <a:pt x="850191" y="765410"/>
                  </a:lnTo>
                  <a:lnTo>
                    <a:pt x="877376" y="781616"/>
                  </a:lnTo>
                  <a:lnTo>
                    <a:pt x="896635" y="807774"/>
                  </a:lnTo>
                  <a:lnTo>
                    <a:pt x="904047" y="837879"/>
                  </a:lnTo>
                  <a:lnTo>
                    <a:pt x="899435" y="868131"/>
                  </a:lnTo>
                  <a:lnTo>
                    <a:pt x="882623" y="894727"/>
                  </a:lnTo>
                  <a:lnTo>
                    <a:pt x="857053" y="913335"/>
                  </a:lnTo>
                  <a:lnTo>
                    <a:pt x="827142" y="920511"/>
                  </a:lnTo>
                  <a:lnTo>
                    <a:pt x="796693" y="916083"/>
                  </a:lnTo>
                  <a:lnTo>
                    <a:pt x="769508" y="899877"/>
                  </a:lnTo>
                  <a:close/>
                </a:path>
                <a:path w="5069205" h="2957830">
                  <a:moveTo>
                    <a:pt x="1514299" y="1579219"/>
                  </a:moveTo>
                  <a:lnTo>
                    <a:pt x="1495668" y="1553635"/>
                  </a:lnTo>
                  <a:lnTo>
                    <a:pt x="1488466" y="1523720"/>
                  </a:lnTo>
                  <a:lnTo>
                    <a:pt x="1492868" y="1493278"/>
                  </a:lnTo>
                  <a:lnTo>
                    <a:pt x="1509052" y="1466108"/>
                  </a:lnTo>
                  <a:lnTo>
                    <a:pt x="1534623" y="1447501"/>
                  </a:lnTo>
                  <a:lnTo>
                    <a:pt x="1564533" y="1440324"/>
                  </a:lnTo>
                  <a:lnTo>
                    <a:pt x="1594982" y="1444753"/>
                  </a:lnTo>
                  <a:lnTo>
                    <a:pt x="1622168" y="1460959"/>
                  </a:lnTo>
                  <a:lnTo>
                    <a:pt x="1640799" y="1486543"/>
                  </a:lnTo>
                  <a:lnTo>
                    <a:pt x="1648001" y="1516458"/>
                  </a:lnTo>
                  <a:lnTo>
                    <a:pt x="1643599" y="1546900"/>
                  </a:lnTo>
                  <a:lnTo>
                    <a:pt x="1627415" y="1574070"/>
                  </a:lnTo>
                  <a:lnTo>
                    <a:pt x="1601844" y="1592677"/>
                  </a:lnTo>
                  <a:lnTo>
                    <a:pt x="1571934" y="1599854"/>
                  </a:lnTo>
                  <a:lnTo>
                    <a:pt x="1541485" y="1595425"/>
                  </a:lnTo>
                  <a:lnTo>
                    <a:pt x="1514299" y="1579219"/>
                  </a:lnTo>
                  <a:close/>
                </a:path>
                <a:path w="5069205" h="2957830">
                  <a:moveTo>
                    <a:pt x="2257974" y="2257543"/>
                  </a:moveTo>
                  <a:lnTo>
                    <a:pt x="2239343" y="2231959"/>
                  </a:lnTo>
                  <a:lnTo>
                    <a:pt x="2232140" y="2202044"/>
                  </a:lnTo>
                  <a:lnTo>
                    <a:pt x="2236543" y="2171602"/>
                  </a:lnTo>
                  <a:lnTo>
                    <a:pt x="2252727" y="2144432"/>
                  </a:lnTo>
                  <a:lnTo>
                    <a:pt x="2278297" y="2125825"/>
                  </a:lnTo>
                  <a:lnTo>
                    <a:pt x="2308208" y="2118648"/>
                  </a:lnTo>
                  <a:lnTo>
                    <a:pt x="2338657" y="2123077"/>
                  </a:lnTo>
                  <a:lnTo>
                    <a:pt x="2365842" y="2139283"/>
                  </a:lnTo>
                  <a:lnTo>
                    <a:pt x="2385101" y="2165440"/>
                  </a:lnTo>
                  <a:lnTo>
                    <a:pt x="2392513" y="2195545"/>
                  </a:lnTo>
                  <a:lnTo>
                    <a:pt x="2387901" y="2225797"/>
                  </a:lnTo>
                  <a:lnTo>
                    <a:pt x="2371089" y="2252394"/>
                  </a:lnTo>
                  <a:lnTo>
                    <a:pt x="2345519" y="2271001"/>
                  </a:lnTo>
                  <a:lnTo>
                    <a:pt x="2315608" y="2278178"/>
                  </a:lnTo>
                  <a:lnTo>
                    <a:pt x="2285159" y="2273749"/>
                  </a:lnTo>
                  <a:lnTo>
                    <a:pt x="2257974" y="2257543"/>
                  </a:lnTo>
                  <a:close/>
                </a:path>
                <a:path w="5069205" h="2957830">
                  <a:moveTo>
                    <a:pt x="3002765" y="2936886"/>
                  </a:moveTo>
                  <a:lnTo>
                    <a:pt x="2984134" y="2911301"/>
                  </a:lnTo>
                  <a:lnTo>
                    <a:pt x="2976932" y="2881387"/>
                  </a:lnTo>
                  <a:lnTo>
                    <a:pt x="2981334" y="2850944"/>
                  </a:lnTo>
                  <a:lnTo>
                    <a:pt x="2997482" y="2823835"/>
                  </a:lnTo>
                  <a:lnTo>
                    <a:pt x="3023089" y="2805167"/>
                  </a:lnTo>
                  <a:lnTo>
                    <a:pt x="3052999" y="2797991"/>
                  </a:lnTo>
                  <a:lnTo>
                    <a:pt x="3083448" y="2802419"/>
                  </a:lnTo>
                  <a:lnTo>
                    <a:pt x="3110634" y="2818625"/>
                  </a:lnTo>
                  <a:lnTo>
                    <a:pt x="3129265" y="2844210"/>
                  </a:lnTo>
                  <a:lnTo>
                    <a:pt x="3136467" y="2874124"/>
                  </a:lnTo>
                  <a:lnTo>
                    <a:pt x="3132065" y="2904567"/>
                  </a:lnTo>
                  <a:lnTo>
                    <a:pt x="3115917" y="2931675"/>
                  </a:lnTo>
                  <a:lnTo>
                    <a:pt x="3090310" y="2950344"/>
                  </a:lnTo>
                  <a:lnTo>
                    <a:pt x="3060400" y="2957520"/>
                  </a:lnTo>
                  <a:lnTo>
                    <a:pt x="3029951" y="2953092"/>
                  </a:lnTo>
                  <a:lnTo>
                    <a:pt x="3002765" y="2936886"/>
                  </a:lnTo>
                  <a:close/>
                </a:path>
              </a:pathLst>
            </a:custGeom>
            <a:solidFill>
              <a:srgbClr val="FFD033">
                <a:alpha val="4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41304" y="1966199"/>
              <a:ext cx="7546975" cy="8318500"/>
            </a:xfrm>
            <a:custGeom>
              <a:avLst/>
              <a:gdLst/>
              <a:ahLst/>
              <a:cxnLst/>
              <a:rect l="l" t="t" r="r" b="b"/>
              <a:pathLst>
                <a:path w="7546975" h="8318500">
                  <a:moveTo>
                    <a:pt x="2520593" y="12699"/>
                  </a:moveTo>
                  <a:lnTo>
                    <a:pt x="2080359" y="12699"/>
                  </a:lnTo>
                  <a:lnTo>
                    <a:pt x="2111821" y="0"/>
                  </a:lnTo>
                  <a:lnTo>
                    <a:pt x="2489316" y="0"/>
                  </a:lnTo>
                  <a:lnTo>
                    <a:pt x="2520593" y="12699"/>
                  </a:lnTo>
                  <a:close/>
                </a:path>
                <a:path w="7546975" h="8318500">
                  <a:moveTo>
                    <a:pt x="2614070" y="25399"/>
                  </a:moveTo>
                  <a:lnTo>
                    <a:pt x="1986159" y="25399"/>
                  </a:lnTo>
                  <a:lnTo>
                    <a:pt x="2017522" y="12699"/>
                  </a:lnTo>
                  <a:lnTo>
                    <a:pt x="2582976" y="12699"/>
                  </a:lnTo>
                  <a:lnTo>
                    <a:pt x="2614070" y="25399"/>
                  </a:lnTo>
                  <a:close/>
                </a:path>
                <a:path w="7546975" h="8318500">
                  <a:moveTo>
                    <a:pt x="2676034" y="38099"/>
                  </a:moveTo>
                  <a:lnTo>
                    <a:pt x="1923570" y="38099"/>
                  </a:lnTo>
                  <a:lnTo>
                    <a:pt x="1954839" y="25399"/>
                  </a:lnTo>
                  <a:lnTo>
                    <a:pt x="2645091" y="25399"/>
                  </a:lnTo>
                  <a:lnTo>
                    <a:pt x="2676034" y="38099"/>
                  </a:lnTo>
                  <a:close/>
                </a:path>
                <a:path w="7546975" h="8318500">
                  <a:moveTo>
                    <a:pt x="7546695" y="8318499"/>
                  </a:moveTo>
                  <a:lnTo>
                    <a:pt x="580228" y="8318499"/>
                  </a:lnTo>
                  <a:lnTo>
                    <a:pt x="564510" y="8293099"/>
                  </a:lnTo>
                  <a:lnTo>
                    <a:pt x="547177" y="8254999"/>
                  </a:lnTo>
                  <a:lnTo>
                    <a:pt x="530161" y="8229599"/>
                  </a:lnTo>
                  <a:lnTo>
                    <a:pt x="513457" y="8191499"/>
                  </a:lnTo>
                  <a:lnTo>
                    <a:pt x="497065" y="8166099"/>
                  </a:lnTo>
                  <a:lnTo>
                    <a:pt x="480983" y="8127999"/>
                  </a:lnTo>
                  <a:lnTo>
                    <a:pt x="465207" y="8089899"/>
                  </a:lnTo>
                  <a:lnTo>
                    <a:pt x="449737" y="8064499"/>
                  </a:lnTo>
                  <a:lnTo>
                    <a:pt x="434570" y="8026399"/>
                  </a:lnTo>
                  <a:lnTo>
                    <a:pt x="419704" y="7988299"/>
                  </a:lnTo>
                  <a:lnTo>
                    <a:pt x="405136" y="7962899"/>
                  </a:lnTo>
                  <a:lnTo>
                    <a:pt x="390866" y="7924799"/>
                  </a:lnTo>
                  <a:lnTo>
                    <a:pt x="376891" y="7886699"/>
                  </a:lnTo>
                  <a:lnTo>
                    <a:pt x="363208" y="7848599"/>
                  </a:lnTo>
                  <a:lnTo>
                    <a:pt x="349817" y="7810499"/>
                  </a:lnTo>
                  <a:lnTo>
                    <a:pt x="336713" y="7772399"/>
                  </a:lnTo>
                  <a:lnTo>
                    <a:pt x="323897" y="7734299"/>
                  </a:lnTo>
                  <a:lnTo>
                    <a:pt x="311365" y="7696199"/>
                  </a:lnTo>
                  <a:lnTo>
                    <a:pt x="299115" y="7658099"/>
                  </a:lnTo>
                  <a:lnTo>
                    <a:pt x="287146" y="7619999"/>
                  </a:lnTo>
                  <a:lnTo>
                    <a:pt x="275456" y="7581899"/>
                  </a:lnTo>
                  <a:lnTo>
                    <a:pt x="264041" y="7543799"/>
                  </a:lnTo>
                  <a:lnTo>
                    <a:pt x="252901" y="7505699"/>
                  </a:lnTo>
                  <a:lnTo>
                    <a:pt x="242033" y="7454899"/>
                  </a:lnTo>
                  <a:lnTo>
                    <a:pt x="231435" y="7416799"/>
                  </a:lnTo>
                  <a:lnTo>
                    <a:pt x="221105" y="7378699"/>
                  </a:lnTo>
                  <a:lnTo>
                    <a:pt x="211041" y="7340599"/>
                  </a:lnTo>
                  <a:lnTo>
                    <a:pt x="201241" y="7289799"/>
                  </a:lnTo>
                  <a:lnTo>
                    <a:pt x="191703" y="7251699"/>
                  </a:lnTo>
                  <a:lnTo>
                    <a:pt x="182425" y="7200899"/>
                  </a:lnTo>
                  <a:lnTo>
                    <a:pt x="173404" y="7162799"/>
                  </a:lnTo>
                  <a:lnTo>
                    <a:pt x="164639" y="7124699"/>
                  </a:lnTo>
                  <a:lnTo>
                    <a:pt x="156128" y="7073899"/>
                  </a:lnTo>
                  <a:lnTo>
                    <a:pt x="147868" y="7023099"/>
                  </a:lnTo>
                  <a:lnTo>
                    <a:pt x="139858" y="6984999"/>
                  </a:lnTo>
                  <a:lnTo>
                    <a:pt x="132095" y="6934199"/>
                  </a:lnTo>
                  <a:lnTo>
                    <a:pt x="124577" y="6896099"/>
                  </a:lnTo>
                  <a:lnTo>
                    <a:pt x="117303" y="6845299"/>
                  </a:lnTo>
                  <a:lnTo>
                    <a:pt x="110270" y="6794499"/>
                  </a:lnTo>
                  <a:lnTo>
                    <a:pt x="103476" y="6743699"/>
                  </a:lnTo>
                  <a:lnTo>
                    <a:pt x="96919" y="6705599"/>
                  </a:lnTo>
                  <a:lnTo>
                    <a:pt x="90597" y="6654799"/>
                  </a:lnTo>
                  <a:lnTo>
                    <a:pt x="84508" y="6603999"/>
                  </a:lnTo>
                  <a:lnTo>
                    <a:pt x="78650" y="6553199"/>
                  </a:lnTo>
                  <a:lnTo>
                    <a:pt x="73021" y="6502399"/>
                  </a:lnTo>
                  <a:lnTo>
                    <a:pt x="67619" y="6451599"/>
                  </a:lnTo>
                  <a:lnTo>
                    <a:pt x="62441" y="6400799"/>
                  </a:lnTo>
                  <a:lnTo>
                    <a:pt x="57486" y="6349999"/>
                  </a:lnTo>
                  <a:lnTo>
                    <a:pt x="52752" y="6299199"/>
                  </a:lnTo>
                  <a:lnTo>
                    <a:pt x="48236" y="6248399"/>
                  </a:lnTo>
                  <a:lnTo>
                    <a:pt x="43937" y="6197599"/>
                  </a:lnTo>
                  <a:lnTo>
                    <a:pt x="39852" y="6146799"/>
                  </a:lnTo>
                  <a:lnTo>
                    <a:pt x="35979" y="6095999"/>
                  </a:lnTo>
                  <a:lnTo>
                    <a:pt x="32317" y="6045199"/>
                  </a:lnTo>
                  <a:lnTo>
                    <a:pt x="28863" y="5981699"/>
                  </a:lnTo>
                  <a:lnTo>
                    <a:pt x="25615" y="5930899"/>
                  </a:lnTo>
                  <a:lnTo>
                    <a:pt x="22571" y="5880099"/>
                  </a:lnTo>
                  <a:lnTo>
                    <a:pt x="19729" y="5829299"/>
                  </a:lnTo>
                  <a:lnTo>
                    <a:pt x="17087" y="5765799"/>
                  </a:lnTo>
                  <a:lnTo>
                    <a:pt x="14643" y="5714999"/>
                  </a:lnTo>
                  <a:lnTo>
                    <a:pt x="12395" y="5651499"/>
                  </a:lnTo>
                  <a:lnTo>
                    <a:pt x="10340" y="5600699"/>
                  </a:lnTo>
                  <a:lnTo>
                    <a:pt x="8478" y="5549899"/>
                  </a:lnTo>
                  <a:lnTo>
                    <a:pt x="6805" y="5486399"/>
                  </a:lnTo>
                  <a:lnTo>
                    <a:pt x="5319" y="5435599"/>
                  </a:lnTo>
                  <a:lnTo>
                    <a:pt x="4019" y="5372099"/>
                  </a:lnTo>
                  <a:lnTo>
                    <a:pt x="2903" y="5308599"/>
                  </a:lnTo>
                  <a:lnTo>
                    <a:pt x="1967" y="5257799"/>
                  </a:lnTo>
                  <a:lnTo>
                    <a:pt x="1212" y="5194299"/>
                  </a:lnTo>
                  <a:lnTo>
                    <a:pt x="633" y="5130799"/>
                  </a:lnTo>
                  <a:lnTo>
                    <a:pt x="230" y="5079999"/>
                  </a:lnTo>
                  <a:lnTo>
                    <a:pt x="0" y="5016499"/>
                  </a:lnTo>
                  <a:lnTo>
                    <a:pt x="50" y="4889499"/>
                  </a:lnTo>
                  <a:lnTo>
                    <a:pt x="327" y="4838699"/>
                  </a:lnTo>
                  <a:lnTo>
                    <a:pt x="769" y="4775199"/>
                  </a:lnTo>
                  <a:lnTo>
                    <a:pt x="1373" y="4711699"/>
                  </a:lnTo>
                  <a:lnTo>
                    <a:pt x="2139" y="4648199"/>
                  </a:lnTo>
                  <a:lnTo>
                    <a:pt x="3063" y="4584699"/>
                  </a:lnTo>
                  <a:lnTo>
                    <a:pt x="4143" y="4521199"/>
                  </a:lnTo>
                  <a:lnTo>
                    <a:pt x="5378" y="4457699"/>
                  </a:lnTo>
                  <a:lnTo>
                    <a:pt x="6766" y="4394199"/>
                  </a:lnTo>
                  <a:lnTo>
                    <a:pt x="8304" y="4330699"/>
                  </a:lnTo>
                  <a:lnTo>
                    <a:pt x="9991" y="4267199"/>
                  </a:lnTo>
                  <a:lnTo>
                    <a:pt x="11824" y="4203699"/>
                  </a:lnTo>
                  <a:lnTo>
                    <a:pt x="13801" y="4140199"/>
                  </a:lnTo>
                  <a:lnTo>
                    <a:pt x="15920" y="4063999"/>
                  </a:lnTo>
                  <a:lnTo>
                    <a:pt x="18180" y="4000499"/>
                  </a:lnTo>
                  <a:lnTo>
                    <a:pt x="20577" y="3936999"/>
                  </a:lnTo>
                  <a:lnTo>
                    <a:pt x="23111" y="3873499"/>
                  </a:lnTo>
                  <a:lnTo>
                    <a:pt x="25778" y="3797299"/>
                  </a:lnTo>
                  <a:lnTo>
                    <a:pt x="28577" y="3733799"/>
                  </a:lnTo>
                  <a:lnTo>
                    <a:pt x="31507" y="3670299"/>
                  </a:lnTo>
                  <a:lnTo>
                    <a:pt x="34563" y="3594099"/>
                  </a:lnTo>
                  <a:lnTo>
                    <a:pt x="37746" y="3530599"/>
                  </a:lnTo>
                  <a:lnTo>
                    <a:pt x="41052" y="3467099"/>
                  </a:lnTo>
                  <a:lnTo>
                    <a:pt x="44480" y="3390899"/>
                  </a:lnTo>
                  <a:lnTo>
                    <a:pt x="48027" y="3327399"/>
                  </a:lnTo>
                  <a:lnTo>
                    <a:pt x="51692" y="3251199"/>
                  </a:lnTo>
                  <a:lnTo>
                    <a:pt x="55472" y="3187699"/>
                  </a:lnTo>
                  <a:lnTo>
                    <a:pt x="59421" y="3111499"/>
                  </a:lnTo>
                  <a:lnTo>
                    <a:pt x="63936" y="3047999"/>
                  </a:lnTo>
                  <a:lnTo>
                    <a:pt x="69009" y="2984499"/>
                  </a:lnTo>
                  <a:lnTo>
                    <a:pt x="74635" y="2920999"/>
                  </a:lnTo>
                  <a:lnTo>
                    <a:pt x="80809" y="2857499"/>
                  </a:lnTo>
                  <a:lnTo>
                    <a:pt x="87524" y="2793999"/>
                  </a:lnTo>
                  <a:lnTo>
                    <a:pt x="94775" y="2730499"/>
                  </a:lnTo>
                  <a:lnTo>
                    <a:pt x="102556" y="2666999"/>
                  </a:lnTo>
                  <a:lnTo>
                    <a:pt x="110861" y="2603499"/>
                  </a:lnTo>
                  <a:lnTo>
                    <a:pt x="119684" y="2552699"/>
                  </a:lnTo>
                  <a:lnTo>
                    <a:pt x="129019" y="2489199"/>
                  </a:lnTo>
                  <a:lnTo>
                    <a:pt x="138860" y="2425699"/>
                  </a:lnTo>
                  <a:lnTo>
                    <a:pt x="149203" y="2374899"/>
                  </a:lnTo>
                  <a:lnTo>
                    <a:pt x="160039" y="2311399"/>
                  </a:lnTo>
                  <a:lnTo>
                    <a:pt x="171365" y="2260599"/>
                  </a:lnTo>
                  <a:lnTo>
                    <a:pt x="183174" y="2209799"/>
                  </a:lnTo>
                  <a:lnTo>
                    <a:pt x="195459" y="2146299"/>
                  </a:lnTo>
                  <a:lnTo>
                    <a:pt x="208217" y="2095499"/>
                  </a:lnTo>
                  <a:lnTo>
                    <a:pt x="221439" y="2044699"/>
                  </a:lnTo>
                  <a:lnTo>
                    <a:pt x="235121" y="1993899"/>
                  </a:lnTo>
                  <a:lnTo>
                    <a:pt x="249257" y="1943099"/>
                  </a:lnTo>
                  <a:lnTo>
                    <a:pt x="263841" y="1892299"/>
                  </a:lnTo>
                  <a:lnTo>
                    <a:pt x="278867" y="1841499"/>
                  </a:lnTo>
                  <a:lnTo>
                    <a:pt x="294330" y="1790699"/>
                  </a:lnTo>
                  <a:lnTo>
                    <a:pt x="310222" y="1739899"/>
                  </a:lnTo>
                  <a:lnTo>
                    <a:pt x="326539" y="1689099"/>
                  </a:lnTo>
                  <a:lnTo>
                    <a:pt x="343275" y="1638299"/>
                  </a:lnTo>
                  <a:lnTo>
                    <a:pt x="360423" y="1600199"/>
                  </a:lnTo>
                  <a:lnTo>
                    <a:pt x="377979" y="1549399"/>
                  </a:lnTo>
                  <a:lnTo>
                    <a:pt x="395936" y="1511299"/>
                  </a:lnTo>
                  <a:lnTo>
                    <a:pt x="414288" y="1460499"/>
                  </a:lnTo>
                  <a:lnTo>
                    <a:pt x="433029" y="1422399"/>
                  </a:lnTo>
                  <a:lnTo>
                    <a:pt x="452154" y="1371599"/>
                  </a:lnTo>
                  <a:lnTo>
                    <a:pt x="471657" y="1333499"/>
                  </a:lnTo>
                  <a:lnTo>
                    <a:pt x="491531" y="1295399"/>
                  </a:lnTo>
                  <a:lnTo>
                    <a:pt x="511772" y="1244599"/>
                  </a:lnTo>
                  <a:lnTo>
                    <a:pt x="532372" y="1206499"/>
                  </a:lnTo>
                  <a:lnTo>
                    <a:pt x="553327" y="1168399"/>
                  </a:lnTo>
                  <a:lnTo>
                    <a:pt x="574631" y="1130299"/>
                  </a:lnTo>
                  <a:lnTo>
                    <a:pt x="596277" y="1092199"/>
                  </a:lnTo>
                  <a:lnTo>
                    <a:pt x="618260" y="1054099"/>
                  </a:lnTo>
                  <a:lnTo>
                    <a:pt x="640574" y="1015999"/>
                  </a:lnTo>
                  <a:lnTo>
                    <a:pt x="663213" y="977899"/>
                  </a:lnTo>
                  <a:lnTo>
                    <a:pt x="686171" y="952499"/>
                  </a:lnTo>
                  <a:lnTo>
                    <a:pt x="709442" y="914399"/>
                  </a:lnTo>
                  <a:lnTo>
                    <a:pt x="733021" y="876299"/>
                  </a:lnTo>
                  <a:lnTo>
                    <a:pt x="756902" y="838199"/>
                  </a:lnTo>
                  <a:lnTo>
                    <a:pt x="781079" y="812799"/>
                  </a:lnTo>
                  <a:lnTo>
                    <a:pt x="805545" y="774699"/>
                  </a:lnTo>
                  <a:lnTo>
                    <a:pt x="830296" y="749299"/>
                  </a:lnTo>
                  <a:lnTo>
                    <a:pt x="855325" y="711199"/>
                  </a:lnTo>
                  <a:lnTo>
                    <a:pt x="880626" y="685799"/>
                  </a:lnTo>
                  <a:lnTo>
                    <a:pt x="906194" y="660399"/>
                  </a:lnTo>
                  <a:lnTo>
                    <a:pt x="932023" y="634999"/>
                  </a:lnTo>
                  <a:lnTo>
                    <a:pt x="958106" y="596899"/>
                  </a:lnTo>
                  <a:lnTo>
                    <a:pt x="1037828" y="520699"/>
                  </a:lnTo>
                  <a:lnTo>
                    <a:pt x="1092143" y="469899"/>
                  </a:lnTo>
                  <a:lnTo>
                    <a:pt x="1147337" y="419099"/>
                  </a:lnTo>
                  <a:lnTo>
                    <a:pt x="1175249" y="406399"/>
                  </a:lnTo>
                  <a:lnTo>
                    <a:pt x="1260175" y="330199"/>
                  </a:lnTo>
                  <a:lnTo>
                    <a:pt x="1288861" y="317499"/>
                  </a:lnTo>
                  <a:lnTo>
                    <a:pt x="1317726" y="292099"/>
                  </a:lnTo>
                  <a:lnTo>
                    <a:pt x="1346764" y="279399"/>
                  </a:lnTo>
                  <a:lnTo>
                    <a:pt x="1375969" y="253999"/>
                  </a:lnTo>
                  <a:lnTo>
                    <a:pt x="1434856" y="228599"/>
                  </a:lnTo>
                  <a:lnTo>
                    <a:pt x="1464528" y="203199"/>
                  </a:lnTo>
                  <a:lnTo>
                    <a:pt x="1799112" y="63499"/>
                  </a:lnTo>
                  <a:lnTo>
                    <a:pt x="1830122" y="63499"/>
                  </a:lnTo>
                  <a:lnTo>
                    <a:pt x="1892357" y="38099"/>
                  </a:lnTo>
                  <a:lnTo>
                    <a:pt x="2706892" y="38099"/>
                  </a:lnTo>
                  <a:lnTo>
                    <a:pt x="2737661" y="50799"/>
                  </a:lnTo>
                  <a:lnTo>
                    <a:pt x="2768333" y="50799"/>
                  </a:lnTo>
                  <a:lnTo>
                    <a:pt x="2859714" y="88899"/>
                  </a:lnTo>
                  <a:lnTo>
                    <a:pt x="2889943" y="88899"/>
                  </a:lnTo>
                  <a:lnTo>
                    <a:pt x="3126775" y="190499"/>
                  </a:lnTo>
                  <a:lnTo>
                    <a:pt x="3155665" y="215899"/>
                  </a:lnTo>
                  <a:lnTo>
                    <a:pt x="3241246" y="253999"/>
                  </a:lnTo>
                  <a:lnTo>
                    <a:pt x="3269390" y="279399"/>
                  </a:lnTo>
                  <a:lnTo>
                    <a:pt x="3325068" y="304799"/>
                  </a:lnTo>
                  <a:lnTo>
                    <a:pt x="3352590" y="330199"/>
                  </a:lnTo>
                  <a:lnTo>
                    <a:pt x="3379893" y="342899"/>
                  </a:lnTo>
                  <a:lnTo>
                    <a:pt x="3433819" y="393699"/>
                  </a:lnTo>
                  <a:lnTo>
                    <a:pt x="3460430" y="406399"/>
                  </a:lnTo>
                  <a:lnTo>
                    <a:pt x="3486799" y="431799"/>
                  </a:lnTo>
                  <a:lnTo>
                    <a:pt x="3564394" y="495299"/>
                  </a:lnTo>
                  <a:lnTo>
                    <a:pt x="3614805" y="546099"/>
                  </a:lnTo>
                  <a:lnTo>
                    <a:pt x="3639597" y="571499"/>
                  </a:lnTo>
                  <a:lnTo>
                    <a:pt x="3664106" y="584199"/>
                  </a:lnTo>
                  <a:lnTo>
                    <a:pt x="3712250" y="634999"/>
                  </a:lnTo>
                  <a:lnTo>
                    <a:pt x="3759192" y="685799"/>
                  </a:lnTo>
                  <a:lnTo>
                    <a:pt x="3782197" y="723899"/>
                  </a:lnTo>
                  <a:lnTo>
                    <a:pt x="3804883" y="749299"/>
                  </a:lnTo>
                  <a:lnTo>
                    <a:pt x="3849278" y="800099"/>
                  </a:lnTo>
                  <a:lnTo>
                    <a:pt x="4022871" y="1028699"/>
                  </a:lnTo>
                  <a:lnTo>
                    <a:pt x="4073081" y="1104899"/>
                  </a:lnTo>
                  <a:lnTo>
                    <a:pt x="4123199" y="1168399"/>
                  </a:lnTo>
                  <a:lnTo>
                    <a:pt x="4148245" y="1193799"/>
                  </a:lnTo>
                  <a:lnTo>
                    <a:pt x="4198355" y="1269999"/>
                  </a:lnTo>
                  <a:lnTo>
                    <a:pt x="4223437" y="1295399"/>
                  </a:lnTo>
                  <a:lnTo>
                    <a:pt x="4248549" y="1333499"/>
                  </a:lnTo>
                  <a:lnTo>
                    <a:pt x="4273699" y="1358899"/>
                  </a:lnTo>
                  <a:lnTo>
                    <a:pt x="4324151" y="1435099"/>
                  </a:lnTo>
                  <a:lnTo>
                    <a:pt x="4349471" y="1460499"/>
                  </a:lnTo>
                  <a:lnTo>
                    <a:pt x="4374864" y="1498599"/>
                  </a:lnTo>
                  <a:lnTo>
                    <a:pt x="4400340" y="1523999"/>
                  </a:lnTo>
                  <a:lnTo>
                    <a:pt x="4451576" y="1600199"/>
                  </a:lnTo>
                  <a:lnTo>
                    <a:pt x="4477354" y="1625599"/>
                  </a:lnTo>
                  <a:lnTo>
                    <a:pt x="4503249" y="1663699"/>
                  </a:lnTo>
                  <a:lnTo>
                    <a:pt x="4529272" y="1689099"/>
                  </a:lnTo>
                  <a:lnTo>
                    <a:pt x="4581734" y="1765299"/>
                  </a:lnTo>
                  <a:lnTo>
                    <a:pt x="4608191" y="1790699"/>
                  </a:lnTo>
                  <a:lnTo>
                    <a:pt x="4661600" y="1866899"/>
                  </a:lnTo>
                  <a:lnTo>
                    <a:pt x="4688570" y="1892299"/>
                  </a:lnTo>
                  <a:lnTo>
                    <a:pt x="4715730" y="1930399"/>
                  </a:lnTo>
                  <a:lnTo>
                    <a:pt x="4743087" y="1955799"/>
                  </a:lnTo>
                  <a:lnTo>
                    <a:pt x="4770650" y="1993899"/>
                  </a:lnTo>
                  <a:lnTo>
                    <a:pt x="4798429" y="2031999"/>
                  </a:lnTo>
                  <a:lnTo>
                    <a:pt x="4826432" y="2057399"/>
                  </a:lnTo>
                  <a:lnTo>
                    <a:pt x="4854668" y="2095499"/>
                  </a:lnTo>
                  <a:lnTo>
                    <a:pt x="4883147" y="2133599"/>
                  </a:lnTo>
                  <a:lnTo>
                    <a:pt x="4911876" y="2158999"/>
                  </a:lnTo>
                  <a:lnTo>
                    <a:pt x="4940864" y="2197099"/>
                  </a:lnTo>
                  <a:lnTo>
                    <a:pt x="4970121" y="2235199"/>
                  </a:lnTo>
                  <a:lnTo>
                    <a:pt x="4999655" y="2273299"/>
                  </a:lnTo>
                  <a:lnTo>
                    <a:pt x="5029476" y="2298699"/>
                  </a:lnTo>
                  <a:lnTo>
                    <a:pt x="5059591" y="2336799"/>
                  </a:lnTo>
                  <a:lnTo>
                    <a:pt x="5090010" y="2374899"/>
                  </a:lnTo>
                  <a:lnTo>
                    <a:pt x="5120742" y="2412999"/>
                  </a:lnTo>
                  <a:lnTo>
                    <a:pt x="5151795" y="2438399"/>
                  </a:lnTo>
                  <a:lnTo>
                    <a:pt x="5183178" y="2476499"/>
                  </a:lnTo>
                  <a:lnTo>
                    <a:pt x="5214901" y="2514599"/>
                  </a:lnTo>
                  <a:lnTo>
                    <a:pt x="5246972" y="2552699"/>
                  </a:lnTo>
                  <a:lnTo>
                    <a:pt x="5279399" y="2590799"/>
                  </a:lnTo>
                  <a:lnTo>
                    <a:pt x="5312192" y="2616199"/>
                  </a:lnTo>
                  <a:lnTo>
                    <a:pt x="5345360" y="2654299"/>
                  </a:lnTo>
                  <a:lnTo>
                    <a:pt x="5378911" y="2692399"/>
                  </a:lnTo>
                  <a:lnTo>
                    <a:pt x="5412854" y="2730499"/>
                  </a:lnTo>
                  <a:lnTo>
                    <a:pt x="5447199" y="2768599"/>
                  </a:lnTo>
                  <a:lnTo>
                    <a:pt x="5481953" y="2806699"/>
                  </a:lnTo>
                  <a:lnTo>
                    <a:pt x="5517126" y="2844799"/>
                  </a:lnTo>
                  <a:lnTo>
                    <a:pt x="5552726" y="2882899"/>
                  </a:lnTo>
                  <a:lnTo>
                    <a:pt x="5588763" y="2920999"/>
                  </a:lnTo>
                  <a:lnTo>
                    <a:pt x="5625245" y="2959099"/>
                  </a:lnTo>
                  <a:lnTo>
                    <a:pt x="5662181" y="2997199"/>
                  </a:lnTo>
                  <a:lnTo>
                    <a:pt x="5699580" y="3035299"/>
                  </a:lnTo>
                  <a:lnTo>
                    <a:pt x="5737451" y="3073399"/>
                  </a:lnTo>
                  <a:lnTo>
                    <a:pt x="5775802" y="3111499"/>
                  </a:lnTo>
                  <a:lnTo>
                    <a:pt x="5814643" y="3149599"/>
                  </a:lnTo>
                  <a:lnTo>
                    <a:pt x="5853982" y="3187699"/>
                  </a:lnTo>
                  <a:lnTo>
                    <a:pt x="5893828" y="3225799"/>
                  </a:lnTo>
                  <a:lnTo>
                    <a:pt x="5934190" y="3263899"/>
                  </a:lnTo>
                  <a:lnTo>
                    <a:pt x="5975077" y="3301999"/>
                  </a:lnTo>
                  <a:lnTo>
                    <a:pt x="6016498" y="3352799"/>
                  </a:lnTo>
                  <a:lnTo>
                    <a:pt x="6058461" y="3390899"/>
                  </a:lnTo>
                  <a:lnTo>
                    <a:pt x="6100975" y="3428999"/>
                  </a:lnTo>
                  <a:lnTo>
                    <a:pt x="6144050" y="3467099"/>
                  </a:lnTo>
                  <a:lnTo>
                    <a:pt x="6187693" y="3517899"/>
                  </a:lnTo>
                  <a:lnTo>
                    <a:pt x="6231915" y="3555999"/>
                  </a:lnTo>
                  <a:lnTo>
                    <a:pt x="6276722" y="3594099"/>
                  </a:lnTo>
                  <a:lnTo>
                    <a:pt x="6322126" y="3644899"/>
                  </a:lnTo>
                  <a:lnTo>
                    <a:pt x="6368134" y="3682999"/>
                  </a:lnTo>
                  <a:lnTo>
                    <a:pt x="6414755" y="3721099"/>
                  </a:lnTo>
                  <a:lnTo>
                    <a:pt x="6461998" y="3771899"/>
                  </a:lnTo>
                  <a:lnTo>
                    <a:pt x="6509872" y="3809999"/>
                  </a:lnTo>
                  <a:lnTo>
                    <a:pt x="6558385" y="3860799"/>
                  </a:lnTo>
                  <a:lnTo>
                    <a:pt x="6607547" y="3898899"/>
                  </a:lnTo>
                  <a:lnTo>
                    <a:pt x="6657367" y="3949699"/>
                  </a:lnTo>
                  <a:lnTo>
                    <a:pt x="6707853" y="3987799"/>
                  </a:lnTo>
                  <a:lnTo>
                    <a:pt x="6759014" y="4038599"/>
                  </a:lnTo>
                  <a:lnTo>
                    <a:pt x="6810858" y="4089399"/>
                  </a:lnTo>
                  <a:lnTo>
                    <a:pt x="6863396" y="4127499"/>
                  </a:lnTo>
                  <a:lnTo>
                    <a:pt x="6916635" y="4178299"/>
                  </a:lnTo>
                  <a:lnTo>
                    <a:pt x="6970584" y="4229099"/>
                  </a:lnTo>
                  <a:lnTo>
                    <a:pt x="7025253" y="4279899"/>
                  </a:lnTo>
                  <a:lnTo>
                    <a:pt x="7080650" y="4317999"/>
                  </a:lnTo>
                  <a:lnTo>
                    <a:pt x="7123221" y="4356099"/>
                  </a:lnTo>
                  <a:lnTo>
                    <a:pt x="7165005" y="4394199"/>
                  </a:lnTo>
                  <a:lnTo>
                    <a:pt x="7206007" y="4432299"/>
                  </a:lnTo>
                  <a:lnTo>
                    <a:pt x="7246232" y="4470399"/>
                  </a:lnTo>
                  <a:lnTo>
                    <a:pt x="7285683" y="4521199"/>
                  </a:lnTo>
                  <a:lnTo>
                    <a:pt x="7324366" y="4559299"/>
                  </a:lnTo>
                  <a:lnTo>
                    <a:pt x="7362283" y="4597399"/>
                  </a:lnTo>
                  <a:lnTo>
                    <a:pt x="7399441" y="4635499"/>
                  </a:lnTo>
                  <a:lnTo>
                    <a:pt x="7435843" y="4673599"/>
                  </a:lnTo>
                  <a:lnTo>
                    <a:pt x="7471493" y="4724399"/>
                  </a:lnTo>
                  <a:lnTo>
                    <a:pt x="7506396" y="4762499"/>
                  </a:lnTo>
                  <a:lnTo>
                    <a:pt x="7540557" y="4800599"/>
                  </a:lnTo>
                  <a:lnTo>
                    <a:pt x="7546695" y="4813299"/>
                  </a:lnTo>
                  <a:lnTo>
                    <a:pt x="7546695" y="8318499"/>
                  </a:lnTo>
                  <a:close/>
                </a:path>
              </a:pathLst>
            </a:custGeom>
            <a:solidFill>
              <a:srgbClr val="EFEC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4843" y="4386132"/>
              <a:ext cx="2276474" cy="2276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477213" y="6660398"/>
              <a:ext cx="1819274" cy="2055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088209" y="7205350"/>
              <a:ext cx="2057399" cy="2057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007382" y="3584447"/>
              <a:ext cx="1876425" cy="971550"/>
            </a:xfrm>
            <a:custGeom>
              <a:avLst/>
              <a:gdLst/>
              <a:ahLst/>
              <a:cxnLst/>
              <a:rect l="l" t="t" r="r" b="b"/>
              <a:pathLst>
                <a:path w="1876425" h="971550">
                  <a:moveTo>
                    <a:pt x="1876430" y="971528"/>
                  </a:moveTo>
                  <a:lnTo>
                    <a:pt x="0" y="971528"/>
                  </a:lnTo>
                  <a:lnTo>
                    <a:pt x="0" y="0"/>
                  </a:lnTo>
                  <a:lnTo>
                    <a:pt x="1876430" y="0"/>
                  </a:lnTo>
                  <a:lnTo>
                    <a:pt x="1876430" y="971528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070122" y="3061807"/>
              <a:ext cx="3971939" cy="2647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03772" y="2312125"/>
            <a:ext cx="9438640" cy="1035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  <a:tabLst>
                <a:tab pos="548005" algn="l"/>
                <a:tab pos="1180465" algn="l"/>
                <a:tab pos="1944370" algn="l"/>
                <a:tab pos="3503929" algn="l"/>
                <a:tab pos="4563110" algn="l"/>
                <a:tab pos="6550659" algn="l"/>
                <a:tab pos="7028180" algn="l"/>
                <a:tab pos="7854315" algn="l"/>
                <a:tab pos="8709660" algn="l"/>
              </a:tabLst>
            </a:pPr>
            <a:r>
              <a:rPr dirty="0" sz="2850" spc="-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850" spc="1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204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850" spc="12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d</a:t>
            </a:r>
            <a:r>
              <a:rPr dirty="0" sz="2850" spc="-1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y</a:t>
            </a:r>
            <a:r>
              <a:rPr dirty="0" sz="2850" spc="-160">
                <a:solidFill>
                  <a:srgbClr val="404037"/>
                </a:solidFill>
                <a:latin typeface="Arial"/>
                <a:cs typeface="Arial"/>
              </a:rPr>
              <a:t>’</a:t>
            </a:r>
            <a:r>
              <a:rPr dirty="0" sz="2850" spc="-7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260">
                <a:solidFill>
                  <a:srgbClr val="404037"/>
                </a:solidFill>
                <a:latin typeface="Arial"/>
                <a:cs typeface="Arial"/>
              </a:rPr>
              <a:t>m</a:t>
            </a:r>
            <a:r>
              <a:rPr dirty="0" sz="2850" spc="12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d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850" spc="204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850" spc="1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204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850" spc="260">
                <a:solidFill>
                  <a:srgbClr val="404037"/>
                </a:solidFill>
                <a:latin typeface="Arial"/>
                <a:cs typeface="Arial"/>
              </a:rPr>
              <a:t>m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850" spc="-100">
                <a:solidFill>
                  <a:srgbClr val="404037"/>
                </a:solidFill>
                <a:latin typeface="Arial"/>
                <a:cs typeface="Arial"/>
              </a:rPr>
              <a:t>,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850" spc="-10">
                <a:solidFill>
                  <a:srgbClr val="404037"/>
                </a:solidFill>
                <a:latin typeface="Arial"/>
                <a:cs typeface="Arial"/>
              </a:rPr>
              <a:t>v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850" spc="204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y</a:t>
            </a:r>
            <a:r>
              <a:rPr dirty="0" sz="2850" spc="204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h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850" spc="-30">
                <a:solidFill>
                  <a:srgbClr val="404037"/>
                </a:solidFill>
                <a:latin typeface="Arial"/>
                <a:cs typeface="Arial"/>
              </a:rPr>
              <a:t>g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850" spc="-7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j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u</a:t>
            </a:r>
            <a:r>
              <a:rPr dirty="0" sz="2850" spc="-75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850" spc="21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12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850" spc="150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850" spc="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85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850" spc="-80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li</a:t>
            </a:r>
            <a:r>
              <a:rPr dirty="0" sz="2850" spc="-80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850" spc="45">
                <a:solidFill>
                  <a:srgbClr val="404037"/>
                </a:solidFill>
                <a:latin typeface="Arial"/>
                <a:cs typeface="Arial"/>
              </a:rPr>
              <a:t>k  </a:t>
            </a:r>
            <a:r>
              <a:rPr dirty="0" sz="2850" spc="5">
                <a:solidFill>
                  <a:srgbClr val="404037"/>
                </a:solidFill>
                <a:latin typeface="Arial"/>
                <a:cs typeface="Arial"/>
              </a:rPr>
              <a:t>away,	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online </a:t>
            </a:r>
            <a:r>
              <a:rPr dirty="0" sz="2850" spc="50">
                <a:solidFill>
                  <a:srgbClr val="404037"/>
                </a:solidFill>
                <a:latin typeface="Arial"/>
                <a:cs typeface="Arial"/>
              </a:rPr>
              <a:t>Education </a:t>
            </a:r>
            <a:r>
              <a:rPr dirty="0" sz="2850" spc="145">
                <a:solidFill>
                  <a:srgbClr val="404037"/>
                </a:solidFill>
                <a:latin typeface="Arial"/>
                <a:cs typeface="Arial"/>
              </a:rPr>
              <a:t>platform </a:t>
            </a:r>
            <a:r>
              <a:rPr dirty="0" sz="2850" spc="114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India </a:t>
            </a:r>
            <a:r>
              <a:rPr dirty="0" sz="2850" spc="20">
                <a:solidFill>
                  <a:srgbClr val="404037"/>
                </a:solidFill>
                <a:latin typeface="Arial"/>
                <a:cs typeface="Arial"/>
              </a:rPr>
              <a:t>has </a:t>
            </a:r>
            <a:r>
              <a:rPr dirty="0" sz="2850" spc="135">
                <a:solidFill>
                  <a:srgbClr val="404037"/>
                </a:solidFill>
                <a:latin typeface="Arial"/>
                <a:cs typeface="Arial"/>
              </a:rPr>
              <a:t>brought</a:t>
            </a:r>
            <a:r>
              <a:rPr dirty="0" sz="2850" spc="-9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5">
                <a:solidFill>
                  <a:srgbClr val="404037"/>
                </a:solidFill>
                <a:latin typeface="Arial"/>
                <a:cs typeface="Arial"/>
              </a:rPr>
              <a:t>a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772" y="3321775"/>
            <a:ext cx="9441815" cy="254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revolutionary </a:t>
            </a:r>
            <a:r>
              <a:rPr dirty="0" sz="2850" spc="20">
                <a:solidFill>
                  <a:srgbClr val="404037"/>
                </a:solidFill>
                <a:latin typeface="Arial"/>
                <a:cs typeface="Arial"/>
              </a:rPr>
              <a:t>change. </a:t>
            </a:r>
            <a:r>
              <a:rPr dirty="0" sz="2850" spc="135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2850" spc="90">
                <a:solidFill>
                  <a:srgbClr val="404037"/>
                </a:solidFill>
                <a:latin typeface="Arial"/>
                <a:cs typeface="Arial"/>
              </a:rPr>
              <a:t>only they </a:t>
            </a:r>
            <a:r>
              <a:rPr dirty="0" sz="2850" spc="35">
                <a:solidFill>
                  <a:srgbClr val="404037"/>
                </a:solidFill>
                <a:latin typeface="Arial"/>
                <a:cs typeface="Arial"/>
              </a:rPr>
              <a:t>have 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made 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learning </a:t>
            </a:r>
            <a:r>
              <a:rPr dirty="0" sz="2850" spc="-20">
                <a:solidFill>
                  <a:srgbClr val="404037"/>
                </a:solidFill>
                <a:latin typeface="Arial"/>
                <a:cs typeface="Arial"/>
              </a:rPr>
              <a:t>easy </a:t>
            </a:r>
            <a:r>
              <a:rPr dirty="0" sz="2850" spc="165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850" spc="9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850" spc="170">
                <a:solidFill>
                  <a:srgbClr val="404037"/>
                </a:solidFill>
                <a:latin typeface="Arial"/>
                <a:cs typeface="Arial"/>
              </a:rPr>
              <a:t>but </a:t>
            </a:r>
            <a:r>
              <a:rPr dirty="0" sz="2850" spc="30">
                <a:solidFill>
                  <a:srgbClr val="404037"/>
                </a:solidFill>
                <a:latin typeface="Arial"/>
                <a:cs typeface="Arial"/>
              </a:rPr>
              <a:t>also </a:t>
            </a:r>
            <a:r>
              <a:rPr dirty="0" sz="2850" spc="85">
                <a:solidFill>
                  <a:srgbClr val="404037"/>
                </a:solidFill>
                <a:latin typeface="Arial"/>
                <a:cs typeface="Arial"/>
              </a:rPr>
              <a:t>reduced </a:t>
            </a:r>
            <a:r>
              <a:rPr dirty="0" sz="2850" spc="12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850" spc="30">
                <a:solidFill>
                  <a:srgbClr val="404037"/>
                </a:solidFill>
                <a:latin typeface="Arial"/>
                <a:cs typeface="Arial"/>
              </a:rPr>
              <a:t>stress  </a:t>
            </a:r>
            <a:r>
              <a:rPr dirty="0" sz="2850" spc="165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850" spc="12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850" spc="90">
                <a:solidFill>
                  <a:srgbClr val="404037"/>
                </a:solidFill>
                <a:latin typeface="Arial"/>
                <a:cs typeface="Arial"/>
              </a:rPr>
              <a:t>parents </a:t>
            </a:r>
            <a:r>
              <a:rPr dirty="0" sz="2850" spc="-40">
                <a:solidFill>
                  <a:srgbClr val="404037"/>
                </a:solidFill>
                <a:latin typeface="Arial"/>
                <a:cs typeface="Arial"/>
              </a:rPr>
              <a:t>as </a:t>
            </a:r>
            <a:r>
              <a:rPr dirty="0" sz="2850" spc="55">
                <a:solidFill>
                  <a:srgbClr val="404037"/>
                </a:solidFill>
                <a:latin typeface="Arial"/>
                <a:cs typeface="Arial"/>
              </a:rPr>
              <a:t>well. </a:t>
            </a:r>
            <a:r>
              <a:rPr dirty="0" sz="2850" spc="-40" b="1">
                <a:solidFill>
                  <a:srgbClr val="404037"/>
                </a:solidFill>
                <a:latin typeface="Arial"/>
                <a:cs typeface="Arial"/>
              </a:rPr>
              <a:t>Q.W.A.C.K. </a:t>
            </a:r>
            <a:r>
              <a:rPr dirty="0" sz="2850" spc="35" b="1">
                <a:solidFill>
                  <a:srgbClr val="404037"/>
                </a:solidFill>
                <a:latin typeface="Arial"/>
                <a:cs typeface="Arial"/>
              </a:rPr>
              <a:t>Education </a:t>
            </a:r>
            <a:r>
              <a:rPr dirty="0" sz="2850" spc="5">
                <a:solidFill>
                  <a:srgbClr val="404037"/>
                </a:solidFill>
                <a:latin typeface="Arial"/>
                <a:cs typeface="Arial"/>
              </a:rPr>
              <a:t>is </a:t>
            </a:r>
            <a:r>
              <a:rPr dirty="0" sz="2850" spc="-5">
                <a:solidFill>
                  <a:srgbClr val="404037"/>
                </a:solidFill>
                <a:latin typeface="Arial"/>
                <a:cs typeface="Arial"/>
              </a:rPr>
              <a:t>a  </a:t>
            </a:r>
            <a:r>
              <a:rPr dirty="0" sz="2850" spc="50">
                <a:solidFill>
                  <a:srgbClr val="404037"/>
                </a:solidFill>
                <a:latin typeface="Arial"/>
                <a:cs typeface="Arial"/>
              </a:rPr>
              <a:t>website-based </a:t>
            </a:r>
            <a:r>
              <a:rPr dirty="0" sz="2850" spc="10">
                <a:solidFill>
                  <a:srgbClr val="404037"/>
                </a:solidFill>
                <a:latin typeface="Arial"/>
                <a:cs typeface="Arial"/>
              </a:rPr>
              <a:t>Ed-tech </a:t>
            </a:r>
            <a:r>
              <a:rPr dirty="0" sz="2850" spc="140">
                <a:solidFill>
                  <a:srgbClr val="404037"/>
                </a:solidFill>
                <a:latin typeface="Arial"/>
                <a:cs typeface="Arial"/>
              </a:rPr>
              <a:t>that 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purely </a:t>
            </a:r>
            <a:r>
              <a:rPr dirty="0" sz="2850" spc="30">
                <a:solidFill>
                  <a:srgbClr val="404037"/>
                </a:solidFill>
                <a:latin typeface="Arial"/>
                <a:cs typeface="Arial"/>
              </a:rPr>
              <a:t>focuses </a:t>
            </a:r>
            <a:r>
              <a:rPr dirty="0" sz="2850" spc="140">
                <a:solidFill>
                  <a:srgbClr val="404037"/>
                </a:solidFill>
                <a:latin typeface="Arial"/>
                <a:cs typeface="Arial"/>
              </a:rPr>
              <a:t>on </a:t>
            </a:r>
            <a:r>
              <a:rPr dirty="0" sz="2850" spc="5">
                <a:solidFill>
                  <a:srgbClr val="404037"/>
                </a:solidFill>
                <a:latin typeface="Arial"/>
                <a:cs typeface="Arial"/>
              </a:rPr>
              <a:t>English  </a:t>
            </a:r>
            <a:r>
              <a:rPr dirty="0" sz="2850" spc="110">
                <a:solidFill>
                  <a:srgbClr val="404037"/>
                </a:solidFill>
                <a:latin typeface="Arial"/>
                <a:cs typeface="Arial"/>
              </a:rPr>
              <a:t>Grammar 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at </a:t>
            </a:r>
            <a:r>
              <a:rPr dirty="0" sz="2850" spc="120">
                <a:solidFill>
                  <a:srgbClr val="404037"/>
                </a:solidFill>
                <a:latin typeface="Arial"/>
                <a:cs typeface="Arial"/>
              </a:rPr>
              <a:t>the current </a:t>
            </a:r>
            <a:r>
              <a:rPr dirty="0" sz="2850" spc="5">
                <a:solidFill>
                  <a:srgbClr val="404037"/>
                </a:solidFill>
                <a:latin typeface="Arial"/>
                <a:cs typeface="Arial"/>
              </a:rPr>
              <a:t>stage. 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It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2850" spc="35">
                <a:solidFill>
                  <a:srgbClr val="404037"/>
                </a:solidFill>
                <a:latin typeface="Arial"/>
                <a:cs typeface="Arial"/>
              </a:rPr>
              <a:t>have</a:t>
            </a:r>
            <a:r>
              <a:rPr dirty="0" sz="2850" spc="50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65">
                <a:solidFill>
                  <a:srgbClr val="404037"/>
                </a:solidFill>
                <a:latin typeface="Arial"/>
                <a:cs typeface="Arial"/>
              </a:rPr>
              <a:t>various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772" y="5845900"/>
            <a:ext cx="9438640" cy="305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features </a:t>
            </a:r>
            <a:r>
              <a:rPr dirty="0" sz="2850" spc="145">
                <a:solidFill>
                  <a:srgbClr val="404037"/>
                </a:solidFill>
                <a:latin typeface="Arial"/>
                <a:cs typeface="Arial"/>
              </a:rPr>
              <a:t>with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innovative learning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850" spc="60">
                <a:solidFill>
                  <a:srgbClr val="404037"/>
                </a:solidFill>
                <a:latin typeface="Arial"/>
                <a:cs typeface="Arial"/>
              </a:rPr>
              <a:t>practice 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methodologies, </a:t>
            </a:r>
            <a:r>
              <a:rPr dirty="0" sz="2850" spc="160">
                <a:solidFill>
                  <a:srgbClr val="404037"/>
                </a:solidFill>
                <a:latin typeface="Arial"/>
                <a:cs typeface="Arial"/>
              </a:rPr>
              <a:t>our </a:t>
            </a:r>
            <a:r>
              <a:rPr dirty="0" sz="2850" spc="70">
                <a:solidFill>
                  <a:srgbClr val="404037"/>
                </a:solidFill>
                <a:latin typeface="Arial"/>
                <a:cs typeface="Arial"/>
              </a:rPr>
              <a:t>website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2850" spc="35">
                <a:solidFill>
                  <a:srgbClr val="404037"/>
                </a:solidFill>
                <a:latin typeface="Arial"/>
                <a:cs typeface="Arial"/>
              </a:rPr>
              <a:t>have </a:t>
            </a:r>
            <a:r>
              <a:rPr dirty="0" sz="2850" spc="80">
                <a:solidFill>
                  <a:srgbClr val="404037"/>
                </a:solidFill>
                <a:latin typeface="Arial"/>
                <a:cs typeface="Arial"/>
              </a:rPr>
              <a:t>features </a:t>
            </a:r>
            <a:r>
              <a:rPr dirty="0" sz="2850" spc="55">
                <a:solidFill>
                  <a:srgbClr val="404037"/>
                </a:solidFill>
                <a:latin typeface="Arial"/>
                <a:cs typeface="Arial"/>
              </a:rPr>
              <a:t>like  </a:t>
            </a:r>
            <a:r>
              <a:rPr dirty="0" sz="2850" spc="10" b="1">
                <a:solidFill>
                  <a:srgbClr val="404037"/>
                </a:solidFill>
                <a:latin typeface="Arial"/>
                <a:cs typeface="Arial"/>
              </a:rPr>
              <a:t>Quizzes, </a:t>
            </a:r>
            <a:r>
              <a:rPr dirty="0" sz="2850" spc="60" b="1">
                <a:solidFill>
                  <a:srgbClr val="404037"/>
                </a:solidFill>
                <a:latin typeface="Arial"/>
                <a:cs typeface="Arial"/>
              </a:rPr>
              <a:t>Worksheets, </a:t>
            </a:r>
            <a:r>
              <a:rPr dirty="0" sz="2850" spc="50" b="1">
                <a:solidFill>
                  <a:srgbClr val="404037"/>
                </a:solidFill>
                <a:latin typeface="Arial"/>
                <a:cs typeface="Arial"/>
              </a:rPr>
              <a:t>Vocabulary, </a:t>
            </a:r>
            <a:r>
              <a:rPr dirty="0" sz="2850" spc="100" b="1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850" spc="65" b="1">
                <a:solidFill>
                  <a:srgbClr val="404037"/>
                </a:solidFill>
                <a:latin typeface="Arial"/>
                <a:cs typeface="Arial"/>
              </a:rPr>
              <a:t>Competitions  </a:t>
            </a:r>
            <a:r>
              <a:rPr dirty="0" sz="2850" spc="90">
                <a:solidFill>
                  <a:srgbClr val="404037"/>
                </a:solidFill>
                <a:latin typeface="Arial"/>
                <a:cs typeface="Arial"/>
              </a:rPr>
              <a:t>which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2850" spc="130">
                <a:solidFill>
                  <a:srgbClr val="404037"/>
                </a:solidFill>
                <a:latin typeface="Arial"/>
                <a:cs typeface="Arial"/>
              </a:rPr>
              <a:t>offer </a:t>
            </a:r>
            <a:r>
              <a:rPr dirty="0" sz="2850" spc="-5">
                <a:solidFill>
                  <a:srgbClr val="404037"/>
                </a:solidFill>
                <a:latin typeface="Arial"/>
                <a:cs typeface="Arial"/>
              </a:rPr>
              <a:t>a </a:t>
            </a:r>
            <a:r>
              <a:rPr dirty="0" sz="2850" spc="70">
                <a:solidFill>
                  <a:srgbClr val="404037"/>
                </a:solidFill>
                <a:latin typeface="Arial"/>
                <a:cs typeface="Arial"/>
              </a:rPr>
              <a:t>highly </a:t>
            </a:r>
            <a:r>
              <a:rPr dirty="0" sz="2850" spc="60">
                <a:solidFill>
                  <a:srgbClr val="404037"/>
                </a:solidFill>
                <a:latin typeface="Arial"/>
                <a:cs typeface="Arial"/>
              </a:rPr>
              <a:t>personalized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850" spc="60">
                <a:solidFill>
                  <a:srgbClr val="404037"/>
                </a:solidFill>
                <a:latin typeface="Arial"/>
                <a:cs typeface="Arial"/>
              </a:rPr>
              <a:t>effective  </a:t>
            </a:r>
            <a:r>
              <a:rPr dirty="0" sz="2850" spc="30">
                <a:solidFill>
                  <a:srgbClr val="404037"/>
                </a:solidFill>
                <a:latin typeface="Arial"/>
                <a:cs typeface="Arial"/>
              </a:rPr>
              <a:t>Practicing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70">
                <a:solidFill>
                  <a:srgbClr val="404037"/>
                </a:solidFill>
                <a:latin typeface="Arial"/>
                <a:cs typeface="Arial"/>
              </a:rPr>
              <a:t>&amp;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learning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404037"/>
                </a:solidFill>
                <a:latin typeface="Arial"/>
                <a:cs typeface="Arial"/>
              </a:rPr>
              <a:t>Place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currently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65">
                <a:solidFill>
                  <a:srgbClr val="404037"/>
                </a:solidFill>
                <a:latin typeface="Arial"/>
                <a:cs typeface="Arial"/>
              </a:rPr>
              <a:t>for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Arial"/>
                <a:cs typeface="Arial"/>
              </a:rPr>
              <a:t>classes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Arial"/>
                <a:cs typeface="Arial"/>
              </a:rPr>
              <a:t>1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Arial"/>
                <a:cs typeface="Arial"/>
              </a:rPr>
              <a:t>-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35">
                <a:solidFill>
                  <a:srgbClr val="404037"/>
                </a:solidFill>
                <a:latin typeface="Arial"/>
                <a:cs typeface="Arial"/>
              </a:rPr>
              <a:t>7,</a:t>
            </a:r>
            <a:endParaRPr sz="28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55"/>
              </a:spcBef>
            </a:pPr>
            <a:r>
              <a:rPr dirty="0" sz="2850" spc="100">
                <a:solidFill>
                  <a:srgbClr val="404037"/>
                </a:solidFill>
                <a:latin typeface="Arial"/>
                <a:cs typeface="Arial"/>
              </a:rPr>
              <a:t>It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95">
                <a:solidFill>
                  <a:srgbClr val="404037"/>
                </a:solidFill>
                <a:latin typeface="Arial"/>
                <a:cs typeface="Arial"/>
              </a:rPr>
              <a:t>will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35">
                <a:solidFill>
                  <a:srgbClr val="404037"/>
                </a:solidFill>
                <a:latin typeface="Arial"/>
                <a:cs typeface="Arial"/>
              </a:rPr>
              <a:t>have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75">
                <a:solidFill>
                  <a:srgbClr val="404037"/>
                </a:solidFill>
                <a:latin typeface="Arial"/>
                <a:cs typeface="Arial"/>
              </a:rPr>
              <a:t>learning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45">
                <a:solidFill>
                  <a:srgbClr val="404037"/>
                </a:solidFill>
                <a:latin typeface="Arial"/>
                <a:cs typeface="Arial"/>
              </a:rPr>
              <a:t>with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55">
                <a:solidFill>
                  <a:srgbClr val="404037"/>
                </a:solidFill>
                <a:latin typeface="Arial"/>
                <a:cs typeface="Arial"/>
              </a:rPr>
              <a:t>fun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404037"/>
                </a:solidFill>
                <a:latin typeface="Arial"/>
                <a:cs typeface="Arial"/>
              </a:rPr>
              <a:t>as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70">
                <a:solidFill>
                  <a:srgbClr val="404037"/>
                </a:solidFill>
                <a:latin typeface="Arial"/>
                <a:cs typeface="Arial"/>
              </a:rPr>
              <a:t>it's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404037"/>
                </a:solidFill>
                <a:latin typeface="Arial"/>
                <a:cs typeface="Arial"/>
              </a:rPr>
              <a:t>the</a:t>
            </a:r>
            <a:r>
              <a:rPr dirty="0" sz="2850" spc="-5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120">
                <a:solidFill>
                  <a:srgbClr val="404037"/>
                </a:solidFill>
                <a:latin typeface="Arial"/>
                <a:cs typeface="Arial"/>
              </a:rPr>
              <a:t>main</a:t>
            </a:r>
            <a:r>
              <a:rPr dirty="0" sz="2850" spc="-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850" spc="40">
                <a:solidFill>
                  <a:srgbClr val="404037"/>
                </a:solidFill>
                <a:latin typeface="Arial"/>
                <a:cs typeface="Arial"/>
              </a:rPr>
              <a:t>focus.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3772" y="528831"/>
            <a:ext cx="15649575" cy="14922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baseline="-2314" sz="14400" spc="-1050">
                <a:solidFill>
                  <a:srgbClr val="000000"/>
                </a:solidFill>
              </a:rPr>
              <a:t>About </a:t>
            </a:r>
            <a:r>
              <a:rPr dirty="0" sz="8450" spc="-545">
                <a:solidFill>
                  <a:srgbClr val="FFD033"/>
                </a:solidFill>
              </a:rPr>
              <a:t>Q.W.A.C.K.</a:t>
            </a:r>
            <a:r>
              <a:rPr dirty="0" sz="8450" spc="20">
                <a:solidFill>
                  <a:srgbClr val="FFD033"/>
                </a:solidFill>
              </a:rPr>
              <a:t> </a:t>
            </a:r>
            <a:r>
              <a:rPr dirty="0" sz="8450" spc="-415">
                <a:solidFill>
                  <a:srgbClr val="FFD033"/>
                </a:solidFill>
              </a:rPr>
              <a:t>Education</a:t>
            </a:r>
            <a:endParaRPr sz="8450"/>
          </a:p>
        </p:txBody>
      </p:sp>
      <p:sp>
        <p:nvSpPr>
          <p:cNvPr id="15" name="object 15"/>
          <p:cNvSpPr txBox="1"/>
          <p:nvPr/>
        </p:nvSpPr>
        <p:spPr>
          <a:xfrm>
            <a:off x="202865" y="9703058"/>
            <a:ext cx="4117340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-150" b="1">
                <a:solidFill>
                  <a:srgbClr val="404037"/>
                </a:solidFill>
                <a:latin typeface="Verdana"/>
                <a:cs typeface="Verdana"/>
              </a:rPr>
              <a:t>© </a:t>
            </a:r>
            <a:r>
              <a:rPr dirty="0" sz="2250" spc="-35" b="1">
                <a:solidFill>
                  <a:srgbClr val="404037"/>
                </a:solidFill>
                <a:latin typeface="Verdana"/>
                <a:cs typeface="Verdana"/>
              </a:rPr>
              <a:t>qwack </a:t>
            </a:r>
            <a:r>
              <a:rPr dirty="0" sz="2250" spc="-30" b="1">
                <a:solidFill>
                  <a:srgbClr val="404037"/>
                </a:solidFill>
                <a:latin typeface="Verdana"/>
                <a:cs typeface="Verdana"/>
              </a:rPr>
              <a:t>education-</a:t>
            </a:r>
            <a:r>
              <a:rPr dirty="0" sz="2250" spc="-170" b="1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250" spc="-20" b="1">
                <a:solidFill>
                  <a:srgbClr val="404037"/>
                </a:solidFill>
                <a:latin typeface="Verdana"/>
                <a:cs typeface="Verdana"/>
              </a:rPr>
              <a:t>2022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01756" y="5502716"/>
            <a:ext cx="1928495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105" b="1">
                <a:solidFill>
                  <a:srgbClr val="464545"/>
                </a:solidFill>
                <a:latin typeface="Verdana"/>
                <a:cs typeface="Verdana"/>
              </a:rPr>
              <a:t>Q</a:t>
            </a:r>
            <a:r>
              <a:rPr dirty="0" sz="3450" spc="-195" b="1">
                <a:solidFill>
                  <a:srgbClr val="464545"/>
                </a:solidFill>
                <a:latin typeface="Verdana"/>
                <a:cs typeface="Verdana"/>
              </a:rPr>
              <a:t>u</a:t>
            </a:r>
            <a:r>
              <a:rPr dirty="0" sz="3450" spc="-125" b="1">
                <a:solidFill>
                  <a:srgbClr val="464545"/>
                </a:solidFill>
                <a:latin typeface="Verdana"/>
                <a:cs typeface="Verdana"/>
              </a:rPr>
              <a:t>i</a:t>
            </a:r>
            <a:r>
              <a:rPr dirty="0" sz="3450" spc="40" b="1">
                <a:solidFill>
                  <a:srgbClr val="464545"/>
                </a:solidFill>
                <a:latin typeface="Verdana"/>
                <a:cs typeface="Verdana"/>
              </a:rPr>
              <a:t>zz</a:t>
            </a:r>
            <a:r>
              <a:rPr dirty="0" sz="3450" spc="114" b="1">
                <a:solidFill>
                  <a:srgbClr val="464545"/>
                </a:solidFill>
                <a:latin typeface="Verdana"/>
                <a:cs typeface="Verdana"/>
              </a:rPr>
              <a:t>e</a:t>
            </a:r>
            <a:r>
              <a:rPr dirty="0" sz="3450" spc="-65" b="1">
                <a:solidFill>
                  <a:srgbClr val="464545"/>
                </a:solidFill>
                <a:latin typeface="Verdana"/>
                <a:cs typeface="Verdana"/>
              </a:rPr>
              <a:t>s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61363" y="6512214"/>
            <a:ext cx="2961640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-45" b="1">
                <a:solidFill>
                  <a:srgbClr val="464545"/>
                </a:solidFill>
                <a:latin typeface="Verdana"/>
                <a:cs typeface="Verdana"/>
              </a:rPr>
              <a:t>Competition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62728" y="8701867"/>
            <a:ext cx="2729230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-45" b="1">
                <a:solidFill>
                  <a:srgbClr val="464545"/>
                </a:solidFill>
                <a:latin typeface="Verdana"/>
                <a:cs typeface="Verdana"/>
              </a:rPr>
              <a:t>Vocabulary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79815" y="9509404"/>
            <a:ext cx="2670175" cy="556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50" spc="-20" b="1">
                <a:solidFill>
                  <a:srgbClr val="464545"/>
                </a:solidFill>
                <a:latin typeface="Verdana"/>
                <a:cs typeface="Verdana"/>
              </a:rPr>
              <a:t>Worksheet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4776" y="992380"/>
            <a:ext cx="5897880" cy="11220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400">
                <a:solidFill>
                  <a:srgbClr val="FFD033"/>
                </a:solidFill>
              </a:rPr>
              <a:t>The</a:t>
            </a:r>
            <a:r>
              <a:rPr dirty="0" spc="-660">
                <a:solidFill>
                  <a:srgbClr val="FFD033"/>
                </a:solidFill>
              </a:rPr>
              <a:t> </a:t>
            </a:r>
            <a:r>
              <a:rPr dirty="0" spc="-430">
                <a:solidFill>
                  <a:srgbClr val="FFD033"/>
                </a:solidFill>
              </a:rPr>
              <a:t>Problem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1395" y="2155935"/>
            <a:ext cx="20243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0">
                <a:solidFill>
                  <a:srgbClr val="464545"/>
                </a:solidFill>
                <a:latin typeface="Arial"/>
                <a:cs typeface="Arial"/>
              </a:rPr>
              <a:t>We plan </a:t>
            </a:r>
            <a:r>
              <a:rPr dirty="0" sz="2000" spc="140">
                <a:solidFill>
                  <a:srgbClr val="464545"/>
                </a:solidFill>
                <a:latin typeface="Arial"/>
                <a:cs typeface="Arial"/>
              </a:rPr>
              <a:t>to</a:t>
            </a:r>
            <a:r>
              <a:rPr dirty="0" sz="2000" spc="-215">
                <a:solidFill>
                  <a:srgbClr val="464545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64545"/>
                </a:solidFill>
                <a:latin typeface="Arial"/>
                <a:cs typeface="Arial"/>
              </a:rPr>
              <a:t>solve.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5390" y="2780534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0247" y="2865372"/>
            <a:ext cx="511492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110" b="1">
                <a:solidFill>
                  <a:srgbClr val="FFC100"/>
                </a:solidFill>
                <a:latin typeface="Trebuchet MS"/>
                <a:cs typeface="Trebuchet MS"/>
              </a:rPr>
              <a:t>Lack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50" b="1">
                <a:solidFill>
                  <a:srgbClr val="FFC100"/>
                </a:solidFill>
                <a:latin typeface="Trebuchet MS"/>
                <a:cs typeface="Trebuchet MS"/>
              </a:rPr>
              <a:t>of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105" b="1">
                <a:solidFill>
                  <a:srgbClr val="FFC100"/>
                </a:solidFill>
                <a:latin typeface="Trebuchet MS"/>
                <a:cs typeface="Trebuchet MS"/>
              </a:rPr>
              <a:t>grammar</a:t>
            </a:r>
            <a:r>
              <a:rPr dirty="0" sz="2450" spc="-155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50" b="1">
                <a:solidFill>
                  <a:srgbClr val="FFC100"/>
                </a:solidFill>
                <a:latin typeface="Trebuchet MS"/>
                <a:cs typeface="Trebuchet MS"/>
              </a:rPr>
              <a:t>skills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-5" b="1">
                <a:solidFill>
                  <a:srgbClr val="FFC100"/>
                </a:solidFill>
                <a:latin typeface="Trebuchet MS"/>
                <a:cs typeface="Trebuchet MS"/>
              </a:rPr>
              <a:t>in</a:t>
            </a:r>
            <a:r>
              <a:rPr dirty="0" sz="2450" spc="-155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50" b="1">
                <a:solidFill>
                  <a:srgbClr val="FFC100"/>
                </a:solidFill>
                <a:latin typeface="Trebuchet MS"/>
                <a:cs typeface="Trebuchet MS"/>
              </a:rPr>
              <a:t>children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390" y="6745062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0247" y="6829914"/>
            <a:ext cx="482282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120" b="1">
                <a:solidFill>
                  <a:srgbClr val="FFC100"/>
                </a:solidFill>
                <a:latin typeface="Trebuchet MS"/>
                <a:cs typeface="Trebuchet MS"/>
              </a:rPr>
              <a:t>Grammar</a:t>
            </a:r>
            <a:r>
              <a:rPr dirty="0" sz="2450" spc="-165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60" b="1">
                <a:solidFill>
                  <a:srgbClr val="FFC100"/>
                </a:solidFill>
                <a:latin typeface="Trebuchet MS"/>
                <a:cs typeface="Trebuchet MS"/>
              </a:rPr>
              <a:t>feels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65" b="1">
                <a:solidFill>
                  <a:srgbClr val="FFC100"/>
                </a:solidFill>
                <a:latin typeface="Trebuchet MS"/>
                <a:cs typeface="Trebuchet MS"/>
              </a:rPr>
              <a:t>boring</a:t>
            </a:r>
            <a:r>
              <a:rPr dirty="0" sz="2450" spc="-165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125" b="1">
                <a:solidFill>
                  <a:srgbClr val="FFC100"/>
                </a:solidFill>
                <a:latin typeface="Trebuchet MS"/>
                <a:cs typeface="Trebuchet MS"/>
              </a:rPr>
              <a:t>and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45" b="1">
                <a:solidFill>
                  <a:srgbClr val="FFC100"/>
                </a:solidFill>
                <a:latin typeface="Trebuchet MS"/>
                <a:cs typeface="Trebuchet MS"/>
              </a:rPr>
              <a:t>plain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7468" y="2872450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2319" y="2957291"/>
            <a:ext cx="493966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70" b="1">
                <a:solidFill>
                  <a:srgbClr val="FFC100"/>
                </a:solidFill>
                <a:latin typeface="Trebuchet MS"/>
                <a:cs typeface="Trebuchet MS"/>
              </a:rPr>
              <a:t>Differences </a:t>
            </a:r>
            <a:r>
              <a:rPr dirty="0" sz="2450" spc="-5" b="1">
                <a:solidFill>
                  <a:srgbClr val="FFC100"/>
                </a:solidFill>
                <a:latin typeface="Trebuchet MS"/>
                <a:cs typeface="Trebuchet MS"/>
              </a:rPr>
              <a:t>in </a:t>
            </a:r>
            <a:r>
              <a:rPr dirty="0" sz="2450" spc="95" b="1">
                <a:solidFill>
                  <a:srgbClr val="FFC100"/>
                </a:solidFill>
                <a:latin typeface="Trebuchet MS"/>
                <a:cs typeface="Trebuchet MS"/>
              </a:rPr>
              <a:t>education</a:t>
            </a:r>
            <a:r>
              <a:rPr dirty="0" sz="2450" spc="-5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135" b="1">
                <a:solidFill>
                  <a:srgbClr val="FFC100"/>
                </a:solidFill>
                <a:latin typeface="Trebuchet MS"/>
                <a:cs typeface="Trebuchet MS"/>
              </a:rPr>
              <a:t>boards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97468" y="6836990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2319" y="6921812"/>
            <a:ext cx="4438015" cy="405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50" spc="120" b="1">
                <a:solidFill>
                  <a:srgbClr val="FFC100"/>
                </a:solidFill>
                <a:latin typeface="Trebuchet MS"/>
                <a:cs typeface="Trebuchet MS"/>
              </a:rPr>
              <a:t>Grammar</a:t>
            </a:r>
            <a:r>
              <a:rPr dirty="0" sz="2450" spc="-165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85" b="1">
                <a:solidFill>
                  <a:srgbClr val="FFC100"/>
                </a:solidFill>
                <a:latin typeface="Trebuchet MS"/>
                <a:cs typeface="Trebuchet MS"/>
              </a:rPr>
              <a:t>is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130" b="1">
                <a:solidFill>
                  <a:srgbClr val="FFC100"/>
                </a:solidFill>
                <a:latin typeface="Trebuchet MS"/>
                <a:cs typeface="Trebuchet MS"/>
              </a:rPr>
              <a:t>a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95" b="1">
                <a:solidFill>
                  <a:srgbClr val="FFC100"/>
                </a:solidFill>
                <a:latin typeface="Trebuchet MS"/>
                <a:cs typeface="Trebuchet MS"/>
              </a:rPr>
              <a:t>neglected</a:t>
            </a:r>
            <a:r>
              <a:rPr dirty="0" sz="2450" spc="-160" b="1">
                <a:solidFill>
                  <a:srgbClr val="FFC100"/>
                </a:solidFill>
                <a:latin typeface="Trebuchet MS"/>
                <a:cs typeface="Trebuchet MS"/>
              </a:rPr>
              <a:t> </a:t>
            </a:r>
            <a:r>
              <a:rPr dirty="0" sz="2450" spc="65" b="1">
                <a:solidFill>
                  <a:srgbClr val="FFC100"/>
                </a:solidFill>
                <a:latin typeface="Trebuchet MS"/>
                <a:cs typeface="Trebuchet MS"/>
              </a:rPr>
              <a:t>area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0247" y="3699767"/>
            <a:ext cx="564007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-15">
                <a:solidFill>
                  <a:srgbClr val="404037"/>
                </a:solidFill>
                <a:latin typeface="Arial"/>
                <a:cs typeface="Arial"/>
              </a:rPr>
              <a:t>Even</a:t>
            </a:r>
            <a:r>
              <a:rPr dirty="0" sz="2100" spc="5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80">
                <a:solidFill>
                  <a:srgbClr val="404037"/>
                </a:solidFill>
                <a:latin typeface="Arial"/>
                <a:cs typeface="Arial"/>
              </a:rPr>
              <a:t>though </a:t>
            </a:r>
            <a:r>
              <a:rPr dirty="0" sz="2100" spc="125">
                <a:solidFill>
                  <a:srgbClr val="404037"/>
                </a:solidFill>
                <a:latin typeface="Arial"/>
                <a:cs typeface="Arial"/>
              </a:rPr>
              <a:t>most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of </a:t>
            </a:r>
            <a:r>
              <a:rPr dirty="0" sz="2100" spc="11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are 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studying </a:t>
            </a:r>
            <a:r>
              <a:rPr dirty="0" sz="2100" spc="45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2100" spc="15">
                <a:solidFill>
                  <a:srgbClr val="404037"/>
                </a:solidFill>
                <a:latin typeface="Arial"/>
                <a:cs typeface="Arial"/>
              </a:rPr>
              <a:t>an </a:t>
            </a:r>
            <a:r>
              <a:rPr dirty="0" sz="2100" spc="-10">
                <a:solidFill>
                  <a:srgbClr val="404037"/>
                </a:solidFill>
                <a:latin typeface="Arial"/>
                <a:cs typeface="Arial"/>
              </a:rPr>
              <a:t>English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medium </a:t>
            </a:r>
            <a:r>
              <a:rPr dirty="0" sz="2100" spc="25">
                <a:solidFill>
                  <a:srgbClr val="404037"/>
                </a:solidFill>
                <a:latin typeface="Arial"/>
                <a:cs typeface="Arial"/>
              </a:rPr>
              <a:t>school, </a:t>
            </a:r>
            <a:r>
              <a:rPr dirty="0" sz="2100" spc="114">
                <a:solidFill>
                  <a:srgbClr val="404037"/>
                </a:solidFill>
                <a:latin typeface="Arial"/>
                <a:cs typeface="Arial"/>
              </a:rPr>
              <a:t>they 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100" spc="125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confident about </a:t>
            </a:r>
            <a:r>
              <a:rPr dirty="0" sz="2100" spc="90">
                <a:solidFill>
                  <a:srgbClr val="404037"/>
                </a:solidFill>
                <a:latin typeface="Arial"/>
                <a:cs typeface="Arial"/>
              </a:rPr>
              <a:t>communicating</a:t>
            </a:r>
            <a:r>
              <a:rPr dirty="0" sz="2100" spc="3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80">
                <a:solidFill>
                  <a:srgbClr val="404037"/>
                </a:solidFill>
                <a:latin typeface="Arial"/>
                <a:cs typeface="Arial"/>
              </a:rPr>
              <a:t>or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0247" y="4814192"/>
            <a:ext cx="563880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giving </a:t>
            </a:r>
            <a:r>
              <a:rPr dirty="0" sz="2100" spc="-15">
                <a:solidFill>
                  <a:srgbClr val="404037"/>
                </a:solidFill>
                <a:latin typeface="Arial"/>
                <a:cs typeface="Arial"/>
              </a:rPr>
              <a:t>a </a:t>
            </a: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speech </a:t>
            </a:r>
            <a:r>
              <a:rPr dirty="0" sz="2100" spc="45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2100" spc="-30">
                <a:solidFill>
                  <a:srgbClr val="404037"/>
                </a:solidFill>
                <a:latin typeface="Arial"/>
                <a:cs typeface="Arial"/>
              </a:rPr>
              <a:t>English.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They </a:t>
            </a:r>
            <a:r>
              <a:rPr dirty="0" sz="2100" spc="40">
                <a:solidFill>
                  <a:srgbClr val="404037"/>
                </a:solidFill>
                <a:latin typeface="Arial"/>
                <a:cs typeface="Arial"/>
              </a:rPr>
              <a:t>lack 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Grammar </a:t>
            </a:r>
            <a:r>
              <a:rPr dirty="0" sz="2100" spc="15">
                <a:solidFill>
                  <a:srgbClr val="404037"/>
                </a:solidFill>
                <a:latin typeface="Arial"/>
                <a:cs typeface="Arial"/>
              </a:rPr>
              <a:t>skills </a:t>
            </a:r>
            <a:r>
              <a:rPr dirty="0" sz="2100" spc="6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100" spc="125">
                <a:solidFill>
                  <a:srgbClr val="404037"/>
                </a:solidFill>
                <a:latin typeface="Arial"/>
                <a:cs typeface="Arial"/>
              </a:rPr>
              <a:t>out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of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words </a:t>
            </a:r>
            <a:r>
              <a:rPr dirty="0" sz="2100" spc="40">
                <a:solidFill>
                  <a:srgbClr val="404037"/>
                </a:solidFill>
                <a:latin typeface="Arial"/>
                <a:cs typeface="Arial"/>
              </a:rPr>
              <a:t>while 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communicating.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22319" y="3747468"/>
            <a:ext cx="5634355" cy="1511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-15">
                <a:solidFill>
                  <a:srgbClr val="404037"/>
                </a:solidFill>
                <a:latin typeface="Arial"/>
                <a:cs typeface="Arial"/>
              </a:rPr>
              <a:t>Even </a:t>
            </a:r>
            <a:r>
              <a:rPr dirty="0" sz="2100" spc="80">
                <a:solidFill>
                  <a:srgbClr val="404037"/>
                </a:solidFill>
                <a:latin typeface="Arial"/>
                <a:cs typeface="Arial"/>
              </a:rPr>
              <a:t>if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want </a:t>
            </a:r>
            <a:r>
              <a:rPr dirty="0" sz="2100" spc="165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2100" spc="20">
                <a:solidFill>
                  <a:srgbClr val="404037"/>
                </a:solidFill>
                <a:latin typeface="Arial"/>
                <a:cs typeface="Arial"/>
              </a:rPr>
              <a:t>Grammar,  </a:t>
            </a:r>
            <a:r>
              <a:rPr dirty="0" sz="2100" spc="11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state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board </a:t>
            </a:r>
            <a:r>
              <a:rPr dirty="0" sz="2100" spc="60">
                <a:solidFill>
                  <a:srgbClr val="404037"/>
                </a:solidFill>
                <a:latin typeface="Arial"/>
                <a:cs typeface="Arial"/>
              </a:rPr>
              <a:t>schools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100" spc="125">
                <a:solidFill>
                  <a:srgbClr val="404037"/>
                </a:solidFill>
                <a:latin typeface="Arial"/>
                <a:cs typeface="Arial"/>
              </a:rPr>
              <a:t>not </a:t>
            </a: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very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well 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equipped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with </a:t>
            </a:r>
            <a:r>
              <a:rPr dirty="0" sz="2100" spc="11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100" spc="60">
                <a:solidFill>
                  <a:srgbClr val="404037"/>
                </a:solidFill>
                <a:latin typeface="Arial"/>
                <a:cs typeface="Arial"/>
              </a:rPr>
              <a:t>material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Grammar  </a:t>
            </a: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practice. And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when </a:t>
            </a:r>
            <a:r>
              <a:rPr dirty="0" sz="2100" spc="11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100" spc="60">
                <a:solidFill>
                  <a:srgbClr val="404037"/>
                </a:solidFill>
                <a:latin typeface="Arial"/>
                <a:cs typeface="Arial"/>
              </a:rPr>
              <a:t>schools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refer</a:t>
            </a:r>
            <a:r>
              <a:rPr dirty="0" sz="2100" spc="8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165">
                <a:solidFill>
                  <a:srgbClr val="404037"/>
                </a:solidFill>
                <a:latin typeface="Arial"/>
                <a:cs typeface="Arial"/>
              </a:rPr>
              <a:t>to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22319" y="5233368"/>
            <a:ext cx="563753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International Publication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for  </a:t>
            </a:r>
            <a:r>
              <a:rPr dirty="0" sz="2100" spc="20">
                <a:solidFill>
                  <a:srgbClr val="404037"/>
                </a:solidFill>
                <a:latin typeface="Arial"/>
                <a:cs typeface="Arial"/>
              </a:rPr>
              <a:t>Grammar,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cannot </a:t>
            </a:r>
            <a:r>
              <a:rPr dirty="0" sz="2100" spc="40">
                <a:solidFill>
                  <a:srgbClr val="404037"/>
                </a:solidFill>
                <a:latin typeface="Arial"/>
                <a:cs typeface="Arial"/>
              </a:rPr>
              <a:t>solve </a:t>
            </a:r>
            <a:r>
              <a:rPr dirty="0" sz="2100" spc="65">
                <a:solidFill>
                  <a:srgbClr val="404037"/>
                </a:solidFill>
                <a:latin typeface="Arial"/>
                <a:cs typeface="Arial"/>
              </a:rPr>
              <a:t>because  </a:t>
            </a:r>
            <a:r>
              <a:rPr dirty="0" sz="2100" spc="114">
                <a:solidFill>
                  <a:srgbClr val="404037"/>
                </a:solidFill>
                <a:latin typeface="Arial"/>
                <a:cs typeface="Arial"/>
              </a:rPr>
              <a:t>they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40">
                <a:solidFill>
                  <a:srgbClr val="404037"/>
                </a:solidFill>
                <a:latin typeface="Arial"/>
                <a:cs typeface="Arial"/>
              </a:rPr>
              <a:t>lack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their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basic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knowledge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45">
                <a:solidFill>
                  <a:srgbClr val="404037"/>
                </a:solidFill>
                <a:latin typeface="Arial"/>
                <a:cs typeface="Arial"/>
              </a:rPr>
              <a:t>in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Grammar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0247" y="7664270"/>
            <a:ext cx="5638165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20">
                <a:solidFill>
                  <a:srgbClr val="404037"/>
                </a:solidFill>
                <a:latin typeface="Arial"/>
                <a:cs typeface="Arial"/>
              </a:rPr>
              <a:t>There </a:t>
            </a:r>
            <a:r>
              <a:rPr dirty="0" sz="2100" spc="25">
                <a:solidFill>
                  <a:srgbClr val="404037"/>
                </a:solidFill>
                <a:latin typeface="Arial"/>
                <a:cs typeface="Arial"/>
              </a:rPr>
              <a:t>is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no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integrated  </a:t>
            </a:r>
            <a:r>
              <a:rPr dirty="0" sz="2100" spc="80">
                <a:solidFill>
                  <a:srgbClr val="404037"/>
                </a:solidFill>
                <a:latin typeface="Arial"/>
                <a:cs typeface="Arial"/>
              </a:rPr>
              <a:t>approach </a:t>
            </a:r>
            <a:r>
              <a:rPr dirty="0" sz="2100" spc="95">
                <a:solidFill>
                  <a:srgbClr val="404037"/>
                </a:solidFill>
                <a:latin typeface="Arial"/>
                <a:cs typeface="Arial"/>
              </a:rPr>
              <a:t>for  </a:t>
            </a:r>
            <a:r>
              <a:rPr dirty="0" sz="2100" spc="90">
                <a:solidFill>
                  <a:srgbClr val="404037"/>
                </a:solidFill>
                <a:latin typeface="Arial"/>
                <a:cs typeface="Arial"/>
              </a:rPr>
              <a:t>practicing </a:t>
            </a:r>
            <a:r>
              <a:rPr dirty="0" sz="2100" spc="6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100" spc="25">
                <a:solidFill>
                  <a:srgbClr val="404037"/>
                </a:solidFill>
                <a:latin typeface="Arial"/>
                <a:cs typeface="Arial"/>
              </a:rPr>
              <a:t>learning </a:t>
            </a:r>
            <a:r>
              <a:rPr dirty="0" sz="2100" spc="100">
                <a:solidFill>
                  <a:srgbClr val="404037"/>
                </a:solidFill>
                <a:latin typeface="Arial"/>
                <a:cs typeface="Arial"/>
              </a:rPr>
              <a:t>with </a:t>
            </a:r>
            <a:r>
              <a:rPr dirty="0" sz="2100" spc="-65">
                <a:solidFill>
                  <a:srgbClr val="404037"/>
                </a:solidFill>
                <a:latin typeface="Arial"/>
                <a:cs typeface="Arial"/>
              </a:rPr>
              <a:t>Fun,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particularly  </a:t>
            </a:r>
            <a:r>
              <a:rPr dirty="0" sz="2100" spc="45">
                <a:solidFill>
                  <a:srgbClr val="404037"/>
                </a:solidFill>
                <a:latin typeface="Arial"/>
                <a:cs typeface="Arial"/>
              </a:rPr>
              <a:t>in </a:t>
            </a:r>
            <a:r>
              <a:rPr dirty="0" sz="2100" spc="11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100" spc="55">
                <a:solidFill>
                  <a:srgbClr val="404037"/>
                </a:solidFill>
                <a:latin typeface="Arial"/>
                <a:cs typeface="Arial"/>
              </a:rPr>
              <a:t>Grammar</a:t>
            </a:r>
            <a:r>
              <a:rPr dirty="0" sz="2100" spc="-2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field.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22319" y="7711971"/>
            <a:ext cx="5636895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100" spc="30">
                <a:solidFill>
                  <a:srgbClr val="404037"/>
                </a:solidFill>
                <a:latin typeface="Arial"/>
                <a:cs typeface="Arial"/>
              </a:rPr>
              <a:t>always </a:t>
            </a:r>
            <a:r>
              <a:rPr dirty="0" sz="2100" spc="70">
                <a:solidFill>
                  <a:srgbClr val="404037"/>
                </a:solidFill>
                <a:latin typeface="Arial"/>
                <a:cs typeface="Arial"/>
              </a:rPr>
              <a:t>take </a:t>
            </a:r>
            <a:r>
              <a:rPr dirty="0" sz="2100" spc="40">
                <a:solidFill>
                  <a:srgbClr val="404037"/>
                </a:solidFill>
                <a:latin typeface="Arial"/>
                <a:cs typeface="Arial"/>
              </a:rPr>
              <a:t>gramar </a:t>
            </a:r>
            <a:r>
              <a:rPr dirty="0" sz="2100" spc="65">
                <a:solidFill>
                  <a:srgbClr val="404037"/>
                </a:solidFill>
                <a:latin typeface="Arial"/>
                <a:cs typeface="Arial"/>
              </a:rPr>
              <a:t>lightly </a:t>
            </a: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which  </a:t>
            </a:r>
            <a:r>
              <a:rPr dirty="0" sz="2100" spc="105">
                <a:solidFill>
                  <a:srgbClr val="404037"/>
                </a:solidFill>
                <a:latin typeface="Arial"/>
                <a:cs typeface="Arial"/>
              </a:rPr>
              <a:t>directly impacts </a:t>
            </a:r>
            <a:r>
              <a:rPr dirty="0" sz="2100" spc="35">
                <a:solidFill>
                  <a:srgbClr val="404037"/>
                </a:solidFill>
                <a:latin typeface="Arial"/>
                <a:cs typeface="Arial"/>
              </a:rPr>
              <a:t>overall </a:t>
            </a:r>
            <a:r>
              <a:rPr dirty="0" sz="2100" spc="85">
                <a:solidFill>
                  <a:srgbClr val="404037"/>
                </a:solidFill>
                <a:latin typeface="Arial"/>
                <a:cs typeface="Arial"/>
              </a:rPr>
              <a:t>their </a:t>
            </a:r>
            <a:r>
              <a:rPr dirty="0" sz="2100" spc="75">
                <a:solidFill>
                  <a:srgbClr val="404037"/>
                </a:solidFill>
                <a:latin typeface="Arial"/>
                <a:cs typeface="Arial"/>
              </a:rPr>
              <a:t>writing </a:t>
            </a:r>
            <a:r>
              <a:rPr dirty="0" sz="2100" spc="65">
                <a:solidFill>
                  <a:srgbClr val="404037"/>
                </a:solidFill>
                <a:latin typeface="Arial"/>
                <a:cs typeface="Arial"/>
              </a:rPr>
              <a:t>and  </a:t>
            </a:r>
            <a:r>
              <a:rPr dirty="0" sz="2100" spc="35">
                <a:solidFill>
                  <a:srgbClr val="404037"/>
                </a:solidFill>
                <a:latin typeface="Arial"/>
                <a:cs typeface="Arial"/>
              </a:rPr>
              <a:t>speaking</a:t>
            </a:r>
            <a:r>
              <a:rPr dirty="0" sz="21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100" spc="15">
                <a:solidFill>
                  <a:srgbClr val="404037"/>
                </a:solidFill>
                <a:latin typeface="Arial"/>
                <a:cs typeface="Arial"/>
              </a:rPr>
              <a:t>skills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456180" cy="2512695"/>
          </a:xfrm>
          <a:custGeom>
            <a:avLst/>
            <a:gdLst/>
            <a:ahLst/>
            <a:cxnLst/>
            <a:rect l="l" t="t" r="r" b="b"/>
            <a:pathLst>
              <a:path w="2456180" h="2512695">
                <a:moveTo>
                  <a:pt x="2095498" y="1554409"/>
                </a:moveTo>
                <a:lnTo>
                  <a:pt x="2065524" y="1597889"/>
                </a:lnTo>
                <a:lnTo>
                  <a:pt x="2034316" y="1640621"/>
                </a:lnTo>
                <a:lnTo>
                  <a:pt x="2001957" y="1682572"/>
                </a:lnTo>
                <a:lnTo>
                  <a:pt x="1968532" y="1723706"/>
                </a:lnTo>
                <a:lnTo>
                  <a:pt x="1934125" y="1763988"/>
                </a:lnTo>
                <a:lnTo>
                  <a:pt x="1898822" y="1803383"/>
                </a:lnTo>
                <a:lnTo>
                  <a:pt x="1862707" y="1841855"/>
                </a:lnTo>
                <a:lnTo>
                  <a:pt x="1825863" y="1879371"/>
                </a:lnTo>
                <a:lnTo>
                  <a:pt x="1788377" y="1915894"/>
                </a:lnTo>
                <a:lnTo>
                  <a:pt x="1750332" y="1951390"/>
                </a:lnTo>
                <a:lnTo>
                  <a:pt x="1711812" y="1985823"/>
                </a:lnTo>
                <a:lnTo>
                  <a:pt x="1672903" y="2019158"/>
                </a:lnTo>
                <a:lnTo>
                  <a:pt x="1633689" y="2051362"/>
                </a:lnTo>
                <a:lnTo>
                  <a:pt x="1594255" y="2082397"/>
                </a:lnTo>
                <a:lnTo>
                  <a:pt x="1555680" y="2110713"/>
                </a:lnTo>
                <a:lnTo>
                  <a:pt x="1516567" y="2138095"/>
                </a:lnTo>
                <a:lnTo>
                  <a:pt x="1476933" y="2164538"/>
                </a:lnTo>
                <a:lnTo>
                  <a:pt x="1436796" y="2190039"/>
                </a:lnTo>
                <a:lnTo>
                  <a:pt x="1396174" y="2214597"/>
                </a:lnTo>
                <a:lnTo>
                  <a:pt x="1355085" y="2238206"/>
                </a:lnTo>
                <a:lnTo>
                  <a:pt x="1313541" y="2260868"/>
                </a:lnTo>
                <a:lnTo>
                  <a:pt x="1271578" y="2282569"/>
                </a:lnTo>
                <a:lnTo>
                  <a:pt x="1229195" y="2303317"/>
                </a:lnTo>
                <a:lnTo>
                  <a:pt x="1186418" y="2323105"/>
                </a:lnTo>
                <a:lnTo>
                  <a:pt x="1143263" y="2341929"/>
                </a:lnTo>
                <a:lnTo>
                  <a:pt x="1099748" y="2359787"/>
                </a:lnTo>
                <a:lnTo>
                  <a:pt x="1055892" y="2376675"/>
                </a:lnTo>
                <a:lnTo>
                  <a:pt x="1011712" y="2392591"/>
                </a:lnTo>
                <a:lnTo>
                  <a:pt x="967227" y="2407531"/>
                </a:lnTo>
                <a:lnTo>
                  <a:pt x="922453" y="2421492"/>
                </a:lnTo>
                <a:lnTo>
                  <a:pt x="877410" y="2434471"/>
                </a:lnTo>
                <a:lnTo>
                  <a:pt x="832115" y="2446465"/>
                </a:lnTo>
                <a:lnTo>
                  <a:pt x="786586" y="2457470"/>
                </a:lnTo>
                <a:lnTo>
                  <a:pt x="740841" y="2467484"/>
                </a:lnTo>
                <a:lnTo>
                  <a:pt x="694897" y="2476504"/>
                </a:lnTo>
                <a:lnTo>
                  <a:pt x="648774" y="2484525"/>
                </a:lnTo>
                <a:lnTo>
                  <a:pt x="602487" y="2491547"/>
                </a:lnTo>
                <a:lnTo>
                  <a:pt x="556057" y="2497564"/>
                </a:lnTo>
                <a:lnTo>
                  <a:pt x="509500" y="2502574"/>
                </a:lnTo>
                <a:lnTo>
                  <a:pt x="462834" y="2506574"/>
                </a:lnTo>
                <a:lnTo>
                  <a:pt x="416078" y="2509561"/>
                </a:lnTo>
                <a:lnTo>
                  <a:pt x="369249" y="2511531"/>
                </a:lnTo>
                <a:lnTo>
                  <a:pt x="322365" y="2512482"/>
                </a:lnTo>
                <a:lnTo>
                  <a:pt x="275445" y="2512410"/>
                </a:lnTo>
                <a:lnTo>
                  <a:pt x="228505" y="2511312"/>
                </a:lnTo>
                <a:lnTo>
                  <a:pt x="181564" y="2509185"/>
                </a:lnTo>
                <a:lnTo>
                  <a:pt x="134640" y="2506027"/>
                </a:lnTo>
                <a:lnTo>
                  <a:pt x="87751" y="2501833"/>
                </a:lnTo>
                <a:lnTo>
                  <a:pt x="40915" y="2496601"/>
                </a:lnTo>
                <a:lnTo>
                  <a:pt x="0" y="2491112"/>
                </a:lnTo>
                <a:lnTo>
                  <a:pt x="0" y="0"/>
                </a:lnTo>
                <a:lnTo>
                  <a:pt x="2424248" y="0"/>
                </a:lnTo>
                <a:lnTo>
                  <a:pt x="2432263" y="50246"/>
                </a:lnTo>
                <a:lnTo>
                  <a:pt x="2438599" y="96759"/>
                </a:lnTo>
                <a:lnTo>
                  <a:pt x="2443949" y="143407"/>
                </a:lnTo>
                <a:lnTo>
                  <a:pt x="2448310" y="190169"/>
                </a:lnTo>
                <a:lnTo>
                  <a:pt x="2451679" y="237028"/>
                </a:lnTo>
                <a:lnTo>
                  <a:pt x="2454054" y="283965"/>
                </a:lnTo>
                <a:lnTo>
                  <a:pt x="2455429" y="330961"/>
                </a:lnTo>
                <a:lnTo>
                  <a:pt x="2455803" y="377999"/>
                </a:lnTo>
                <a:lnTo>
                  <a:pt x="2455171" y="425059"/>
                </a:lnTo>
                <a:lnTo>
                  <a:pt x="2453531" y="472123"/>
                </a:lnTo>
                <a:lnTo>
                  <a:pt x="2450879" y="519172"/>
                </a:lnTo>
                <a:lnTo>
                  <a:pt x="2447211" y="566195"/>
                </a:lnTo>
                <a:lnTo>
                  <a:pt x="2442526" y="613152"/>
                </a:lnTo>
                <a:lnTo>
                  <a:pt x="2436818" y="660046"/>
                </a:lnTo>
                <a:lnTo>
                  <a:pt x="2430085" y="706851"/>
                </a:lnTo>
                <a:lnTo>
                  <a:pt x="2422323" y="753548"/>
                </a:lnTo>
                <a:lnTo>
                  <a:pt x="2413529" y="800120"/>
                </a:lnTo>
                <a:lnTo>
                  <a:pt x="2403700" y="846546"/>
                </a:lnTo>
                <a:lnTo>
                  <a:pt x="2392832" y="892810"/>
                </a:lnTo>
                <a:lnTo>
                  <a:pt x="2392180" y="897961"/>
                </a:lnTo>
                <a:lnTo>
                  <a:pt x="2389598" y="901822"/>
                </a:lnTo>
                <a:lnTo>
                  <a:pt x="2388945" y="906973"/>
                </a:lnTo>
                <a:lnTo>
                  <a:pt x="2375597" y="954657"/>
                </a:lnTo>
                <a:lnTo>
                  <a:pt x="2361100" y="1002233"/>
                </a:lnTo>
                <a:lnTo>
                  <a:pt x="2345448" y="1049672"/>
                </a:lnTo>
                <a:lnTo>
                  <a:pt x="2328637" y="1096946"/>
                </a:lnTo>
                <a:lnTo>
                  <a:pt x="2310660" y="1144027"/>
                </a:lnTo>
                <a:lnTo>
                  <a:pt x="2291512" y="1190886"/>
                </a:lnTo>
                <a:lnTo>
                  <a:pt x="2271188" y="1237496"/>
                </a:lnTo>
                <a:lnTo>
                  <a:pt x="2249681" y="1283828"/>
                </a:lnTo>
                <a:lnTo>
                  <a:pt x="2226986" y="1329854"/>
                </a:lnTo>
                <a:lnTo>
                  <a:pt x="2203097" y="1375546"/>
                </a:lnTo>
                <a:lnTo>
                  <a:pt x="2178010" y="1420876"/>
                </a:lnTo>
                <a:lnTo>
                  <a:pt x="2151718" y="1465815"/>
                </a:lnTo>
                <a:lnTo>
                  <a:pt x="2124216" y="1510336"/>
                </a:lnTo>
                <a:lnTo>
                  <a:pt x="2095498" y="155440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11734" y="0"/>
            <a:ext cx="2276475" cy="2584450"/>
          </a:xfrm>
          <a:custGeom>
            <a:avLst/>
            <a:gdLst/>
            <a:ahLst/>
            <a:cxnLst/>
            <a:rect l="l" t="t" r="r" b="b"/>
            <a:pathLst>
              <a:path w="2276475" h="2584450">
                <a:moveTo>
                  <a:pt x="392927" y="1674399"/>
                </a:moveTo>
                <a:lnTo>
                  <a:pt x="363153" y="1630783"/>
                </a:lnTo>
                <a:lnTo>
                  <a:pt x="334520" y="1586284"/>
                </a:lnTo>
                <a:lnTo>
                  <a:pt x="307030" y="1540993"/>
                </a:lnTo>
                <a:lnTo>
                  <a:pt x="280687" y="1495001"/>
                </a:lnTo>
                <a:lnTo>
                  <a:pt x="255491" y="1448400"/>
                </a:lnTo>
                <a:lnTo>
                  <a:pt x="231446" y="1401282"/>
                </a:lnTo>
                <a:lnTo>
                  <a:pt x="208554" y="1353739"/>
                </a:lnTo>
                <a:lnTo>
                  <a:pt x="186817" y="1305860"/>
                </a:lnTo>
                <a:lnTo>
                  <a:pt x="166237" y="1257739"/>
                </a:lnTo>
                <a:lnTo>
                  <a:pt x="146816" y="1209467"/>
                </a:lnTo>
                <a:lnTo>
                  <a:pt x="128558" y="1161134"/>
                </a:lnTo>
                <a:lnTo>
                  <a:pt x="111464" y="1112834"/>
                </a:lnTo>
                <a:lnTo>
                  <a:pt x="95536" y="1064656"/>
                </a:lnTo>
                <a:lnTo>
                  <a:pt x="80777" y="1016693"/>
                </a:lnTo>
                <a:lnTo>
                  <a:pt x="68246" y="970511"/>
                </a:lnTo>
                <a:lnTo>
                  <a:pt x="56780" y="924163"/>
                </a:lnTo>
                <a:lnTo>
                  <a:pt x="46378" y="877667"/>
                </a:lnTo>
                <a:lnTo>
                  <a:pt x="37034" y="831041"/>
                </a:lnTo>
                <a:lnTo>
                  <a:pt x="28747" y="784302"/>
                </a:lnTo>
                <a:lnTo>
                  <a:pt x="21512" y="737469"/>
                </a:lnTo>
                <a:lnTo>
                  <a:pt x="15324" y="690552"/>
                </a:lnTo>
                <a:lnTo>
                  <a:pt x="10184" y="643590"/>
                </a:lnTo>
                <a:lnTo>
                  <a:pt x="6084" y="596580"/>
                </a:lnTo>
                <a:lnTo>
                  <a:pt x="3023" y="549547"/>
                </a:lnTo>
                <a:lnTo>
                  <a:pt x="996" y="502509"/>
                </a:lnTo>
                <a:lnTo>
                  <a:pt x="0" y="455483"/>
                </a:lnTo>
                <a:lnTo>
                  <a:pt x="31" y="408487"/>
                </a:lnTo>
                <a:lnTo>
                  <a:pt x="1086" y="361540"/>
                </a:lnTo>
                <a:lnTo>
                  <a:pt x="3162" y="314659"/>
                </a:lnTo>
                <a:lnTo>
                  <a:pt x="6255" y="267862"/>
                </a:lnTo>
                <a:lnTo>
                  <a:pt x="10361" y="221166"/>
                </a:lnTo>
                <a:lnTo>
                  <a:pt x="15477" y="174590"/>
                </a:lnTo>
                <a:lnTo>
                  <a:pt x="21599" y="128152"/>
                </a:lnTo>
                <a:lnTo>
                  <a:pt x="28724" y="81868"/>
                </a:lnTo>
                <a:lnTo>
                  <a:pt x="36848" y="35758"/>
                </a:lnTo>
                <a:lnTo>
                  <a:pt x="2276264" y="0"/>
                </a:lnTo>
                <a:lnTo>
                  <a:pt x="2276264" y="2581474"/>
                </a:lnTo>
                <a:lnTo>
                  <a:pt x="2234320" y="2583318"/>
                </a:lnTo>
                <a:lnTo>
                  <a:pt x="2187329" y="2584371"/>
                </a:lnTo>
                <a:lnTo>
                  <a:pt x="2140347" y="2584414"/>
                </a:lnTo>
                <a:lnTo>
                  <a:pt x="2093390" y="2583450"/>
                </a:lnTo>
                <a:lnTo>
                  <a:pt x="2046478" y="2581483"/>
                </a:lnTo>
                <a:lnTo>
                  <a:pt x="1999630" y="2578516"/>
                </a:lnTo>
                <a:lnTo>
                  <a:pt x="1952863" y="2574554"/>
                </a:lnTo>
                <a:lnTo>
                  <a:pt x="1906197" y="2569599"/>
                </a:lnTo>
                <a:lnTo>
                  <a:pt x="1859649" y="2563656"/>
                </a:lnTo>
                <a:lnTo>
                  <a:pt x="1813239" y="2556727"/>
                </a:lnTo>
                <a:lnTo>
                  <a:pt x="1766985" y="2548817"/>
                </a:lnTo>
                <a:lnTo>
                  <a:pt x="1720905" y="2539929"/>
                </a:lnTo>
                <a:lnTo>
                  <a:pt x="1675018" y="2530066"/>
                </a:lnTo>
                <a:lnTo>
                  <a:pt x="1629342" y="2519232"/>
                </a:lnTo>
                <a:lnTo>
                  <a:pt x="1583897" y="2507431"/>
                </a:lnTo>
                <a:lnTo>
                  <a:pt x="1538699" y="2494666"/>
                </a:lnTo>
                <a:lnTo>
                  <a:pt x="1493769" y="2480941"/>
                </a:lnTo>
                <a:lnTo>
                  <a:pt x="1449124" y="2466260"/>
                </a:lnTo>
                <a:lnTo>
                  <a:pt x="1404783" y="2450625"/>
                </a:lnTo>
                <a:lnTo>
                  <a:pt x="1360764" y="2434041"/>
                </a:lnTo>
                <a:lnTo>
                  <a:pt x="1317087" y="2416511"/>
                </a:lnTo>
                <a:lnTo>
                  <a:pt x="1273769" y="2398038"/>
                </a:lnTo>
                <a:lnTo>
                  <a:pt x="1230828" y="2378627"/>
                </a:lnTo>
                <a:lnTo>
                  <a:pt x="1188279" y="2358277"/>
                </a:lnTo>
                <a:lnTo>
                  <a:pt x="1146156" y="2337002"/>
                </a:lnTo>
                <a:lnTo>
                  <a:pt x="1104461" y="2314795"/>
                </a:lnTo>
                <a:lnTo>
                  <a:pt x="1063218" y="2291664"/>
                </a:lnTo>
                <a:lnTo>
                  <a:pt x="1022445" y="2267613"/>
                </a:lnTo>
                <a:lnTo>
                  <a:pt x="982161" y="2242643"/>
                </a:lnTo>
                <a:lnTo>
                  <a:pt x="942385" y="2216760"/>
                </a:lnTo>
                <a:lnTo>
                  <a:pt x="903135" y="2189967"/>
                </a:lnTo>
                <a:lnTo>
                  <a:pt x="898565" y="2187504"/>
                </a:lnTo>
                <a:lnTo>
                  <a:pt x="895893" y="2183705"/>
                </a:lnTo>
                <a:lnTo>
                  <a:pt x="891322" y="2181241"/>
                </a:lnTo>
                <a:lnTo>
                  <a:pt x="851639" y="2151622"/>
                </a:lnTo>
                <a:lnTo>
                  <a:pt x="812472" y="2120971"/>
                </a:lnTo>
                <a:lnTo>
                  <a:pt x="773847" y="2089291"/>
                </a:lnTo>
                <a:lnTo>
                  <a:pt x="735794" y="2056589"/>
                </a:lnTo>
                <a:lnTo>
                  <a:pt x="698341" y="2022869"/>
                </a:lnTo>
                <a:lnTo>
                  <a:pt x="661517" y="1988136"/>
                </a:lnTo>
                <a:lnTo>
                  <a:pt x="625348" y="1952395"/>
                </a:lnTo>
                <a:lnTo>
                  <a:pt x="589865" y="1915651"/>
                </a:lnTo>
                <a:lnTo>
                  <a:pt x="555094" y="1877909"/>
                </a:lnTo>
                <a:lnTo>
                  <a:pt x="521065" y="1839174"/>
                </a:lnTo>
                <a:lnTo>
                  <a:pt x="487805" y="1799450"/>
                </a:lnTo>
                <a:lnTo>
                  <a:pt x="455344" y="1758743"/>
                </a:lnTo>
                <a:lnTo>
                  <a:pt x="423708" y="1717058"/>
                </a:lnTo>
                <a:lnTo>
                  <a:pt x="392927" y="16743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5847" y="749468"/>
            <a:ext cx="6435725" cy="1736725"/>
          </a:xfrm>
          <a:prstGeom prst="rect"/>
        </p:spPr>
        <p:txBody>
          <a:bodyPr wrap="square" lIns="0" tIns="254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5"/>
              </a:spcBef>
            </a:pPr>
            <a:r>
              <a:rPr dirty="0" spc="-400">
                <a:solidFill>
                  <a:srgbClr val="FFD033"/>
                </a:solidFill>
              </a:rPr>
              <a:t>The</a:t>
            </a:r>
            <a:r>
              <a:rPr dirty="0" spc="-650">
                <a:solidFill>
                  <a:srgbClr val="FFD033"/>
                </a:solidFill>
              </a:rPr>
              <a:t> </a:t>
            </a:r>
            <a:r>
              <a:rPr dirty="0" spc="-315">
                <a:solidFill>
                  <a:srgbClr val="FFD033"/>
                </a:solidFill>
              </a:rPr>
              <a:t>Solutions</a:t>
            </a: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2000" spc="30" b="0">
                <a:solidFill>
                  <a:srgbClr val="464545"/>
                </a:solidFill>
                <a:latin typeface="Arial"/>
                <a:cs typeface="Arial"/>
              </a:rPr>
              <a:t>We </a:t>
            </a:r>
            <a:r>
              <a:rPr dirty="0" sz="2000" spc="20" b="0">
                <a:solidFill>
                  <a:srgbClr val="464545"/>
                </a:solidFill>
                <a:latin typeface="Arial"/>
                <a:cs typeface="Arial"/>
              </a:rPr>
              <a:t>will</a:t>
            </a:r>
            <a:r>
              <a:rPr dirty="0" sz="2000" spc="-95" b="0">
                <a:solidFill>
                  <a:srgbClr val="464545"/>
                </a:solidFill>
                <a:latin typeface="Arial"/>
                <a:cs typeface="Arial"/>
              </a:rPr>
              <a:t> </a:t>
            </a:r>
            <a:r>
              <a:rPr dirty="0" sz="2000" spc="40" b="0">
                <a:solidFill>
                  <a:srgbClr val="464545"/>
                </a:solidFill>
                <a:latin typeface="Arial"/>
                <a:cs typeface="Arial"/>
              </a:rPr>
              <a:t>provide.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5390" y="3314751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390" y="6599337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97468" y="3406679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7468" y="6691234"/>
            <a:ext cx="700405" cy="9061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-700" b="1">
                <a:solidFill>
                  <a:srgbClr val="FFC100"/>
                </a:solidFill>
                <a:latin typeface="Verdana"/>
                <a:cs typeface="Verdana"/>
              </a:rPr>
              <a:t>-</a:t>
            </a:r>
            <a:r>
              <a:rPr dirty="0" sz="5750" spc="-1745" b="1">
                <a:solidFill>
                  <a:srgbClr val="FFC100"/>
                </a:solidFill>
                <a:latin typeface="Verdana"/>
                <a:cs typeface="Verdana"/>
              </a:rPr>
              <a:t>&gt;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9604" y="3512418"/>
            <a:ext cx="6558280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-114">
                <a:solidFill>
                  <a:srgbClr val="404037"/>
                </a:solidFill>
                <a:latin typeface="Arial"/>
                <a:cs typeface="Arial"/>
              </a:rPr>
              <a:t>Q.W.A.C.K.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education website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provide  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an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integrated 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solution </a:t>
            </a:r>
            <a:r>
              <a:rPr dirty="0" sz="2600" spc="114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600" spc="-10">
                <a:solidFill>
                  <a:srgbClr val="404037"/>
                </a:solidFill>
                <a:latin typeface="Arial"/>
                <a:cs typeface="Arial"/>
              </a:rPr>
              <a:t>all </a:t>
            </a:r>
            <a:r>
              <a:rPr dirty="0" sz="2600" spc="130">
                <a:solidFill>
                  <a:srgbClr val="404037"/>
                </a:solidFill>
                <a:latin typeface="Arial"/>
                <a:cs typeface="Arial"/>
              </a:rPr>
              <a:t>the</a:t>
            </a:r>
            <a:r>
              <a:rPr dirty="0" sz="2600" spc="-1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problems  </a:t>
            </a:r>
            <a:r>
              <a:rPr dirty="0" sz="2600" spc="114">
                <a:solidFill>
                  <a:srgbClr val="404037"/>
                </a:solidFill>
                <a:latin typeface="Arial"/>
                <a:cs typeface="Arial"/>
              </a:rPr>
              <a:t>mentioned </a:t>
            </a:r>
            <a:r>
              <a:rPr dirty="0" sz="2600" spc="60">
                <a:solidFill>
                  <a:srgbClr val="404037"/>
                </a:solidFill>
                <a:latin typeface="Arial"/>
                <a:cs typeface="Arial"/>
              </a:rPr>
              <a:t>before.</a:t>
            </a:r>
            <a:r>
              <a:rPr dirty="0" sz="2600" spc="84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90">
                <a:solidFill>
                  <a:srgbClr val="404037"/>
                </a:solidFill>
                <a:latin typeface="Arial"/>
                <a:cs typeface="Arial"/>
              </a:rPr>
              <a:t>It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will  have</a:t>
            </a:r>
            <a:r>
              <a:rPr dirty="0" sz="2600" spc="14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various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604" y="4912593"/>
            <a:ext cx="4154804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1786255" algn="l"/>
                <a:tab pos="1987550" algn="l"/>
                <a:tab pos="2791460" algn="l"/>
              </a:tabLst>
            </a:pPr>
            <a:r>
              <a:rPr dirty="0" sz="2600" spc="145">
                <a:solidFill>
                  <a:srgbClr val="404037"/>
                </a:solidFill>
                <a:latin typeface="Arial"/>
                <a:cs typeface="Arial"/>
              </a:rPr>
              <a:t>f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u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20">
                <a:solidFill>
                  <a:srgbClr val="404037"/>
                </a:solidFill>
                <a:latin typeface="Arial"/>
                <a:cs typeface="Arial"/>
              </a:rPr>
              <a:t>k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195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200">
                <a:solidFill>
                  <a:srgbClr val="404037"/>
                </a:solidFill>
                <a:latin typeface="Arial"/>
                <a:cs typeface="Arial"/>
              </a:rPr>
              <a:t>p</a:t>
            </a:r>
            <a:r>
              <a:rPr dirty="0" sz="2600" spc="295">
                <a:solidFill>
                  <a:srgbClr val="404037"/>
                </a:solidFill>
                <a:latin typeface="Arial"/>
                <a:cs typeface="Arial"/>
              </a:rPr>
              <a:t>t 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Practice		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Worksheets,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9351" y="4912593"/>
            <a:ext cx="197358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1275">
              <a:lnSpc>
                <a:spcPct val="117800"/>
              </a:lnSpc>
              <a:spcBef>
                <a:spcPts val="90"/>
              </a:spcBef>
            </a:pP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W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600" spc="20">
                <a:solidFill>
                  <a:srgbClr val="404037"/>
                </a:solidFill>
                <a:latin typeface="Arial"/>
                <a:cs typeface="Arial"/>
              </a:rPr>
              <a:t>k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h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ee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 spc="-254">
                <a:solidFill>
                  <a:srgbClr val="404037"/>
                </a:solidFill>
                <a:latin typeface="Arial"/>
                <a:cs typeface="Arial"/>
              </a:rPr>
              <a:t>,  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 spc="185">
                <a:solidFill>
                  <a:srgbClr val="404037"/>
                </a:solidFill>
                <a:latin typeface="Arial"/>
                <a:cs typeface="Arial"/>
              </a:rPr>
              <a:t>m</a:t>
            </a:r>
            <a:r>
              <a:rPr dirty="0" sz="2600" spc="200">
                <a:solidFill>
                  <a:srgbClr val="404037"/>
                </a:solidFill>
                <a:latin typeface="Arial"/>
                <a:cs typeface="Arial"/>
              </a:rPr>
              <a:t>p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 spc="60">
                <a:solidFill>
                  <a:srgbClr val="404037"/>
                </a:solidFill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9604" y="5911346"/>
            <a:ext cx="5100320" cy="4273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00" spc="-15">
                <a:solidFill>
                  <a:srgbClr val="404037"/>
                </a:solidFill>
                <a:latin typeface="Arial"/>
                <a:cs typeface="Arial"/>
              </a:rPr>
              <a:t>Games, </a:t>
            </a:r>
            <a:r>
              <a:rPr dirty="0" sz="2600" spc="-35">
                <a:solidFill>
                  <a:srgbClr val="404037"/>
                </a:solidFill>
                <a:latin typeface="Arial"/>
                <a:cs typeface="Arial"/>
              </a:rPr>
              <a:t>Quizzes,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and</a:t>
            </a:r>
            <a:r>
              <a:rPr dirty="0" sz="2600" spc="-6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Vocabulary.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9604" y="6805051"/>
            <a:ext cx="6586220" cy="1892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60">
                <a:solidFill>
                  <a:srgbClr val="404037"/>
                </a:solidFill>
                <a:latin typeface="Arial"/>
                <a:cs typeface="Arial"/>
              </a:rPr>
              <a:t>Our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website</a:t>
            </a:r>
            <a:r>
              <a:rPr dirty="0" sz="26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will</a:t>
            </a:r>
            <a:r>
              <a:rPr dirty="0" sz="26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offer</a:t>
            </a:r>
            <a:r>
              <a:rPr dirty="0" sz="2600" spc="-25">
                <a:solidFill>
                  <a:srgbClr val="404037"/>
                </a:solidFill>
                <a:latin typeface="Arial"/>
                <a:cs typeface="Arial"/>
              </a:rPr>
              <a:t> a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solution</a:t>
            </a:r>
            <a:r>
              <a:rPr dirty="0" sz="26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200">
                <a:solidFill>
                  <a:srgbClr val="404037"/>
                </a:solidFill>
                <a:latin typeface="Arial"/>
                <a:cs typeface="Arial"/>
              </a:rPr>
              <a:t>to</a:t>
            </a:r>
            <a:r>
              <a:rPr dirty="0" sz="2600" spc="-2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95">
                <a:solidFill>
                  <a:srgbClr val="404037"/>
                </a:solidFill>
                <a:latin typeface="Arial"/>
                <a:cs typeface="Arial"/>
              </a:rPr>
              <a:t>parents  </a:t>
            </a:r>
            <a:r>
              <a:rPr dirty="0" sz="2600" spc="90">
                <a:solidFill>
                  <a:srgbClr val="404037"/>
                </a:solidFill>
                <a:latin typeface="Arial"/>
                <a:cs typeface="Arial"/>
              </a:rPr>
              <a:t>who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searching </a:t>
            </a:r>
            <a:r>
              <a:rPr dirty="0" sz="2600" spc="114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Grammar-related  </a:t>
            </a:r>
            <a:r>
              <a:rPr dirty="0" sz="2600" spc="100">
                <a:solidFill>
                  <a:srgbClr val="404037"/>
                </a:solidFill>
                <a:latin typeface="Arial"/>
                <a:cs typeface="Arial"/>
              </a:rPr>
              <a:t>information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Vocabulary-related  </a:t>
            </a:r>
            <a:r>
              <a:rPr dirty="0" sz="2600" spc="100">
                <a:solidFill>
                  <a:srgbClr val="404037"/>
                </a:solidFill>
                <a:latin typeface="Arial"/>
                <a:cs typeface="Arial"/>
              </a:rPr>
              <a:t>information </a:t>
            </a:r>
            <a:r>
              <a:rPr dirty="0" sz="2600" spc="114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their</a:t>
            </a:r>
            <a:r>
              <a:rPr dirty="0" sz="2600" spc="-29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children.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68811" y="3512418"/>
            <a:ext cx="5639435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1136015" algn="l"/>
                <a:tab pos="2293620" algn="l"/>
                <a:tab pos="3039745" algn="l"/>
                <a:tab pos="5043805" algn="l"/>
              </a:tabLst>
            </a:pPr>
            <a:r>
              <a:rPr dirty="0" sz="2600" spc="-5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600" spc="150">
                <a:solidFill>
                  <a:srgbClr val="404037"/>
                </a:solidFill>
                <a:latin typeface="Arial"/>
                <a:cs typeface="Arial"/>
              </a:rPr>
              <a:t>content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will </a:t>
            </a:r>
            <a:r>
              <a:rPr dirty="0" sz="2600" spc="125">
                <a:solidFill>
                  <a:srgbClr val="404037"/>
                </a:solidFill>
                <a:latin typeface="Arial"/>
                <a:cs typeface="Arial"/>
              </a:rPr>
              <a:t>be </a:t>
            </a:r>
            <a:r>
              <a:rPr dirty="0" sz="2600" spc="114">
                <a:solidFill>
                  <a:srgbClr val="404037"/>
                </a:solidFill>
                <a:latin typeface="Arial"/>
                <a:cs typeface="Arial"/>
              </a:rPr>
              <a:t>divided </a:t>
            </a:r>
            <a:r>
              <a:rPr dirty="0" sz="2600" spc="125">
                <a:solidFill>
                  <a:srgbClr val="404037"/>
                </a:solidFill>
                <a:latin typeface="Arial"/>
                <a:cs typeface="Arial"/>
              </a:rPr>
              <a:t>into </a:t>
            </a:r>
            <a:r>
              <a:rPr dirty="0" sz="2600" spc="165">
                <a:solidFill>
                  <a:srgbClr val="404037"/>
                </a:solidFill>
                <a:latin typeface="Arial"/>
                <a:cs typeface="Arial"/>
              </a:rPr>
              <a:t>two  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65">
                <a:solidFill>
                  <a:srgbClr val="404037"/>
                </a:solidFill>
                <a:latin typeface="Arial"/>
                <a:cs typeface="Arial"/>
              </a:rPr>
              <a:t>v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100">
                <a:solidFill>
                  <a:srgbClr val="404037"/>
                </a:solidFill>
                <a:latin typeface="Arial"/>
                <a:cs typeface="Arial"/>
              </a:rPr>
              <a:t>w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h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195">
                <a:solidFill>
                  <a:srgbClr val="404037"/>
                </a:solidFill>
                <a:latin typeface="Arial"/>
                <a:cs typeface="Arial"/>
              </a:rPr>
              <a:t>c</a:t>
            </a:r>
            <a:r>
              <a:rPr dirty="0" sz="2600" spc="60">
                <a:solidFill>
                  <a:srgbClr val="404037"/>
                </a:solidFill>
                <a:latin typeface="Arial"/>
                <a:cs typeface="Arial"/>
              </a:rPr>
              <a:t>h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-254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185">
                <a:solidFill>
                  <a:srgbClr val="404037"/>
                </a:solidFill>
                <a:latin typeface="Arial"/>
                <a:cs typeface="Arial"/>
              </a:rPr>
              <a:t>m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600" spc="85">
                <a:solidFill>
                  <a:srgbClr val="404037"/>
                </a:solidFill>
                <a:latin typeface="Arial"/>
                <a:cs typeface="Arial"/>
              </a:rPr>
              <a:t>r</a:t>
            </a:r>
            <a:r>
              <a:rPr dirty="0" sz="2600" spc="160">
                <a:solidFill>
                  <a:srgbClr val="404037"/>
                </a:solidFill>
                <a:latin typeface="Arial"/>
                <a:cs typeface="Arial"/>
              </a:rPr>
              <a:t>y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204">
                <a:solidFill>
                  <a:srgbClr val="404037"/>
                </a:solidFill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8811" y="4445868"/>
            <a:ext cx="5635625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70">
                <a:solidFill>
                  <a:srgbClr val="404037"/>
                </a:solidFill>
                <a:latin typeface="Arial"/>
                <a:cs typeface="Arial"/>
              </a:rPr>
              <a:t>Intermediate. 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Now </a:t>
            </a:r>
            <a:r>
              <a:rPr dirty="0" sz="2600" spc="12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can  </a:t>
            </a:r>
            <a:r>
              <a:rPr dirty="0" sz="2600" spc="130">
                <a:solidFill>
                  <a:srgbClr val="404037"/>
                </a:solidFill>
                <a:latin typeface="Arial"/>
                <a:cs typeface="Arial"/>
              </a:rPr>
              <a:t>practice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and </a:t>
            </a:r>
            <a:r>
              <a:rPr dirty="0" sz="2600" spc="30">
                <a:solidFill>
                  <a:srgbClr val="404037"/>
                </a:solidFill>
                <a:latin typeface="Arial"/>
                <a:cs typeface="Arial"/>
              </a:rPr>
              <a:t>learn </a:t>
            </a:r>
            <a:r>
              <a:rPr dirty="0" sz="2600" spc="65">
                <a:solidFill>
                  <a:srgbClr val="404037"/>
                </a:solidFill>
                <a:latin typeface="Arial"/>
                <a:cs typeface="Arial"/>
              </a:rPr>
              <a:t>Grammar </a:t>
            </a:r>
            <a:r>
              <a:rPr dirty="0" sz="2600" spc="140">
                <a:solidFill>
                  <a:srgbClr val="404037"/>
                </a:solidFill>
                <a:latin typeface="Arial"/>
                <a:cs typeface="Arial"/>
              </a:rPr>
              <a:t>topics  </a:t>
            </a:r>
            <a:r>
              <a:rPr dirty="0" sz="2600" spc="130">
                <a:solidFill>
                  <a:srgbClr val="404037"/>
                </a:solidFill>
                <a:latin typeface="Arial"/>
                <a:cs typeface="Arial"/>
              </a:rPr>
              <a:t>from the 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Basic</a:t>
            </a:r>
            <a:r>
              <a:rPr dirty="0" sz="2600" spc="-35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404037"/>
                </a:solidFill>
                <a:latin typeface="Arial"/>
                <a:cs typeface="Arial"/>
              </a:rPr>
              <a:t>Stage.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68811" y="6805051"/>
            <a:ext cx="199390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  <a:tabLst>
                <a:tab pos="771525" algn="l"/>
              </a:tabLst>
            </a:pPr>
            <a:r>
              <a:rPr dirty="0" sz="2600" spc="-70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110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u</a:t>
            </a:r>
            <a:r>
              <a:rPr dirty="0" sz="2600" spc="200">
                <a:solidFill>
                  <a:srgbClr val="404037"/>
                </a:solidFill>
                <a:latin typeface="Arial"/>
                <a:cs typeface="Arial"/>
              </a:rPr>
              <a:t>d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295">
                <a:solidFill>
                  <a:srgbClr val="404037"/>
                </a:solidFill>
                <a:latin typeface="Arial"/>
                <a:cs typeface="Arial"/>
              </a:rPr>
              <a:t>t  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worksheets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06535" y="6805051"/>
            <a:ext cx="162433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60350">
              <a:lnSpc>
                <a:spcPct val="117800"/>
              </a:lnSpc>
              <a:spcBef>
                <a:spcPts val="90"/>
              </a:spcBef>
              <a:tabLst>
                <a:tab pos="663575" algn="l"/>
                <a:tab pos="1283970" algn="l"/>
              </a:tabLst>
            </a:pP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20">
                <a:solidFill>
                  <a:srgbClr val="404037"/>
                </a:solidFill>
                <a:latin typeface="Arial"/>
                <a:cs typeface="Arial"/>
              </a:rPr>
              <a:t>k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75">
                <a:solidFill>
                  <a:srgbClr val="404037"/>
                </a:solidFill>
                <a:latin typeface="Arial"/>
                <a:cs typeface="Arial"/>
              </a:rPr>
              <a:t>o  </a:t>
            </a:r>
            <a:r>
              <a:rPr dirty="0" sz="2600" spc="80">
                <a:solidFill>
                  <a:srgbClr val="404037"/>
                </a:solidFill>
                <a:latin typeface="Arial"/>
                <a:cs typeface="Arial"/>
              </a:rPr>
              <a:t>on	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their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32053" y="6805051"/>
            <a:ext cx="1974850" cy="958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03530">
              <a:lnSpc>
                <a:spcPct val="117800"/>
              </a:lnSpc>
              <a:spcBef>
                <a:spcPts val="90"/>
              </a:spcBef>
              <a:tabLst>
                <a:tab pos="981075" algn="l"/>
                <a:tab pos="1450975" algn="l"/>
                <a:tab pos="1764664" algn="l"/>
              </a:tabLst>
            </a:pP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s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l</a:t>
            </a:r>
            <a:r>
              <a:rPr dirty="0" sz="2600" spc="65">
                <a:solidFill>
                  <a:srgbClr val="404037"/>
                </a:solidFill>
                <a:latin typeface="Arial"/>
                <a:cs typeface="Arial"/>
              </a:rPr>
              <a:t>v</a:t>
            </a:r>
            <a:r>
              <a:rPr dirty="0" sz="2600" spc="50">
                <a:solidFill>
                  <a:srgbClr val="404037"/>
                </a:solidFill>
                <a:latin typeface="Arial"/>
                <a:cs typeface="Arial"/>
              </a:rPr>
              <a:t>e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290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h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e 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o</a:t>
            </a:r>
            <a:r>
              <a:rPr dirty="0" sz="2600" spc="100">
                <a:solidFill>
                  <a:srgbClr val="404037"/>
                </a:solidFill>
                <a:latin typeface="Arial"/>
                <a:cs typeface="Arial"/>
              </a:rPr>
              <a:t>w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n</a:t>
            </a:r>
            <a:r>
              <a:rPr dirty="0" sz="2600" spc="-210">
                <a:solidFill>
                  <a:srgbClr val="404037"/>
                </a:solidFill>
                <a:latin typeface="Arial"/>
                <a:cs typeface="Arial"/>
              </a:rPr>
              <a:t>.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-155">
                <a:solidFill>
                  <a:srgbClr val="404037"/>
                </a:solidFill>
                <a:latin typeface="Arial"/>
                <a:cs typeface="Arial"/>
              </a:rPr>
              <a:t>B</a:t>
            </a:r>
            <a:r>
              <a:rPr dirty="0" sz="2600" spc="55">
                <a:solidFill>
                  <a:srgbClr val="404037"/>
                </a:solidFill>
                <a:latin typeface="Arial"/>
                <a:cs typeface="Arial"/>
              </a:rPr>
              <a:t>u</a:t>
            </a:r>
            <a:r>
              <a:rPr dirty="0" sz="2600" spc="295">
                <a:solidFill>
                  <a:srgbClr val="404037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404037"/>
                </a:solidFill>
                <a:latin typeface="Arial"/>
                <a:cs typeface="Arial"/>
              </a:rPr>
              <a:t>	</a:t>
            </a:r>
            <a:r>
              <a:rPr dirty="0" sz="2600" spc="45">
                <a:solidFill>
                  <a:srgbClr val="404037"/>
                </a:solidFill>
                <a:latin typeface="Arial"/>
                <a:cs typeface="Arial"/>
              </a:rPr>
              <a:t>i</a:t>
            </a:r>
            <a:r>
              <a:rPr dirty="0" sz="2600" spc="150">
                <a:solidFill>
                  <a:srgbClr val="404037"/>
                </a:solidFill>
                <a:latin typeface="Arial"/>
                <a:cs typeface="Arial"/>
              </a:rPr>
              <a:t>f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68811" y="7738501"/>
            <a:ext cx="5636895" cy="1425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there </a:t>
            </a:r>
            <a:r>
              <a:rPr dirty="0" sz="2600" spc="30">
                <a:solidFill>
                  <a:srgbClr val="404037"/>
                </a:solidFill>
                <a:latin typeface="Arial"/>
                <a:cs typeface="Arial"/>
              </a:rPr>
              <a:t>is </a:t>
            </a:r>
            <a:r>
              <a:rPr dirty="0" sz="2600" spc="15">
                <a:solidFill>
                  <a:srgbClr val="404037"/>
                </a:solidFill>
                <a:latin typeface="Arial"/>
                <a:cs typeface="Arial"/>
              </a:rPr>
              <a:t>an </a:t>
            </a:r>
            <a:r>
              <a:rPr dirty="0" sz="2600" spc="95">
                <a:solidFill>
                  <a:srgbClr val="404037"/>
                </a:solidFill>
                <a:latin typeface="Arial"/>
                <a:cs typeface="Arial"/>
              </a:rPr>
              <a:t>element </a:t>
            </a:r>
            <a:r>
              <a:rPr dirty="0" sz="2600" spc="130">
                <a:solidFill>
                  <a:srgbClr val="404037"/>
                </a:solidFill>
                <a:latin typeface="Arial"/>
                <a:cs typeface="Arial"/>
              </a:rPr>
              <a:t>of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losing </a:t>
            </a:r>
            <a:r>
              <a:rPr dirty="0" sz="2600" spc="95">
                <a:solidFill>
                  <a:srgbClr val="404037"/>
                </a:solidFill>
                <a:latin typeface="Arial"/>
                <a:cs typeface="Arial"/>
              </a:rPr>
              <a:t>or  </a:t>
            </a:r>
            <a:r>
              <a:rPr dirty="0" sz="2600" spc="10">
                <a:solidFill>
                  <a:srgbClr val="404037"/>
                </a:solidFill>
                <a:latin typeface="Arial"/>
                <a:cs typeface="Arial"/>
              </a:rPr>
              <a:t>winning,</a:t>
            </a:r>
            <a:r>
              <a:rPr dirty="0" sz="2600" spc="74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130">
                <a:solidFill>
                  <a:srgbClr val="404037"/>
                </a:solidFill>
                <a:latin typeface="Arial"/>
                <a:cs typeface="Arial"/>
              </a:rPr>
              <a:t>the </a:t>
            </a:r>
            <a:r>
              <a:rPr dirty="0" sz="2600" spc="120">
                <a:solidFill>
                  <a:srgbClr val="404037"/>
                </a:solidFill>
                <a:latin typeface="Arial"/>
                <a:cs typeface="Arial"/>
              </a:rPr>
              <a:t>students </a:t>
            </a:r>
            <a:r>
              <a:rPr dirty="0" sz="2600" spc="35">
                <a:solidFill>
                  <a:srgbClr val="404037"/>
                </a:solidFill>
                <a:latin typeface="Arial"/>
                <a:cs typeface="Arial"/>
              </a:rPr>
              <a:t>are 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more  </a:t>
            </a:r>
            <a:r>
              <a:rPr dirty="0" sz="2600" spc="110">
                <a:solidFill>
                  <a:srgbClr val="404037"/>
                </a:solidFill>
                <a:latin typeface="Arial"/>
                <a:cs typeface="Arial"/>
              </a:rPr>
              <a:t>interested </a:t>
            </a:r>
            <a:r>
              <a:rPr dirty="0" sz="2600" spc="20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2600" spc="120">
                <a:solidFill>
                  <a:srgbClr val="404037"/>
                </a:solidFill>
                <a:latin typeface="Arial"/>
                <a:cs typeface="Arial"/>
              </a:rPr>
              <a:t>perform</a:t>
            </a:r>
            <a:r>
              <a:rPr dirty="0" sz="2600" spc="-40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600" spc="105">
                <a:solidFill>
                  <a:srgbClr val="404037"/>
                </a:solidFill>
                <a:latin typeface="Arial"/>
                <a:cs typeface="Arial"/>
              </a:rPr>
              <a:t>better.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39228" y="124"/>
            <a:ext cx="5749290" cy="10287000"/>
          </a:xfrm>
          <a:custGeom>
            <a:avLst/>
            <a:gdLst/>
            <a:ahLst/>
            <a:cxnLst/>
            <a:rect l="l" t="t" r="r" b="b"/>
            <a:pathLst>
              <a:path w="5749290" h="10287000">
                <a:moveTo>
                  <a:pt x="0" y="0"/>
                </a:moveTo>
                <a:lnTo>
                  <a:pt x="5748770" y="0"/>
                </a:lnTo>
                <a:lnTo>
                  <a:pt x="5748770" y="10286776"/>
                </a:lnTo>
                <a:lnTo>
                  <a:pt x="0" y="10286776"/>
                </a:lnTo>
                <a:lnTo>
                  <a:pt x="0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060710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60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60" y="0"/>
                </a:lnTo>
                <a:lnTo>
                  <a:pt x="2415077" y="9189"/>
                </a:lnTo>
                <a:lnTo>
                  <a:pt x="2451977" y="34229"/>
                </a:lnTo>
                <a:lnTo>
                  <a:pt x="2476886" y="71324"/>
                </a:lnTo>
                <a:lnTo>
                  <a:pt x="2486028" y="116678"/>
                </a:lnTo>
                <a:lnTo>
                  <a:pt x="2486028" y="502432"/>
                </a:lnTo>
                <a:lnTo>
                  <a:pt x="2476886" y="547786"/>
                </a:lnTo>
                <a:lnTo>
                  <a:pt x="2451977" y="584881"/>
                </a:lnTo>
                <a:lnTo>
                  <a:pt x="2415077" y="609920"/>
                </a:lnTo>
                <a:lnTo>
                  <a:pt x="2369960" y="619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7391753" y="1611891"/>
            <a:ext cx="8637905" cy="7345045"/>
            <a:chOff x="7391753" y="1611891"/>
            <a:chExt cx="8637905" cy="7345045"/>
          </a:xfrm>
        </p:grpSpPr>
        <p:sp>
          <p:nvSpPr>
            <p:cNvPr id="5" name="object 5"/>
            <p:cNvSpPr/>
            <p:nvPr/>
          </p:nvSpPr>
          <p:spPr>
            <a:xfrm>
              <a:off x="9048932" y="1611891"/>
              <a:ext cx="6980590" cy="7344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91753" y="3486493"/>
              <a:ext cx="3315335" cy="3317240"/>
            </a:xfrm>
            <a:custGeom>
              <a:avLst/>
              <a:gdLst/>
              <a:ahLst/>
              <a:cxnLst/>
              <a:rect l="l" t="t" r="r" b="b"/>
              <a:pathLst>
                <a:path w="3315334" h="3317240">
                  <a:moveTo>
                    <a:pt x="1416954" y="224461"/>
                  </a:moveTo>
                  <a:lnTo>
                    <a:pt x="1416964" y="174860"/>
                  </a:lnTo>
                  <a:lnTo>
                    <a:pt x="1592384" y="174824"/>
                  </a:lnTo>
                  <a:lnTo>
                    <a:pt x="1591814" y="10"/>
                  </a:lnTo>
                  <a:lnTo>
                    <a:pt x="1641416" y="0"/>
                  </a:lnTo>
                  <a:lnTo>
                    <a:pt x="1641380" y="175419"/>
                  </a:lnTo>
                  <a:lnTo>
                    <a:pt x="1689762" y="223801"/>
                  </a:lnTo>
                  <a:lnTo>
                    <a:pt x="1641370" y="223811"/>
                  </a:lnTo>
                  <a:lnTo>
                    <a:pt x="1641531" y="273583"/>
                  </a:lnTo>
                  <a:lnTo>
                    <a:pt x="1592374" y="224426"/>
                  </a:lnTo>
                  <a:lnTo>
                    <a:pt x="1416954" y="224461"/>
                  </a:lnTo>
                  <a:close/>
                </a:path>
                <a:path w="3315334" h="3317240">
                  <a:moveTo>
                    <a:pt x="1689762" y="223801"/>
                  </a:moveTo>
                  <a:lnTo>
                    <a:pt x="1641380" y="175419"/>
                  </a:lnTo>
                  <a:lnTo>
                    <a:pt x="1816195" y="174779"/>
                  </a:lnTo>
                  <a:lnTo>
                    <a:pt x="1816790" y="223775"/>
                  </a:lnTo>
                  <a:lnTo>
                    <a:pt x="1689762" y="223801"/>
                  </a:lnTo>
                  <a:close/>
                </a:path>
                <a:path w="3315334" h="3317240">
                  <a:moveTo>
                    <a:pt x="1592338" y="399845"/>
                  </a:moveTo>
                  <a:lnTo>
                    <a:pt x="1592374" y="224426"/>
                  </a:lnTo>
                  <a:lnTo>
                    <a:pt x="1641531" y="273583"/>
                  </a:lnTo>
                  <a:lnTo>
                    <a:pt x="1641939" y="399835"/>
                  </a:lnTo>
                  <a:lnTo>
                    <a:pt x="1592338" y="399845"/>
                  </a:lnTo>
                  <a:close/>
                </a:path>
                <a:path w="3315334" h="3317240">
                  <a:moveTo>
                    <a:pt x="1917100" y="724608"/>
                  </a:moveTo>
                  <a:lnTo>
                    <a:pt x="1917110" y="675006"/>
                  </a:lnTo>
                  <a:lnTo>
                    <a:pt x="2091320" y="674971"/>
                  </a:lnTo>
                  <a:lnTo>
                    <a:pt x="2091356" y="499551"/>
                  </a:lnTo>
                  <a:lnTo>
                    <a:pt x="2140958" y="499541"/>
                  </a:lnTo>
                  <a:lnTo>
                    <a:pt x="2140317" y="674356"/>
                  </a:lnTo>
                  <a:lnTo>
                    <a:pt x="2189908" y="723947"/>
                  </a:lnTo>
                  <a:lnTo>
                    <a:pt x="2141517" y="723957"/>
                  </a:lnTo>
                  <a:lnTo>
                    <a:pt x="2141506" y="773559"/>
                  </a:lnTo>
                  <a:lnTo>
                    <a:pt x="2091915" y="723967"/>
                  </a:lnTo>
                  <a:lnTo>
                    <a:pt x="1917100" y="724608"/>
                  </a:lnTo>
                  <a:close/>
                </a:path>
                <a:path w="3315334" h="3317240">
                  <a:moveTo>
                    <a:pt x="2189908" y="723947"/>
                  </a:moveTo>
                  <a:lnTo>
                    <a:pt x="2140317" y="674356"/>
                  </a:lnTo>
                  <a:lnTo>
                    <a:pt x="2315737" y="674320"/>
                  </a:lnTo>
                  <a:lnTo>
                    <a:pt x="2316936" y="723921"/>
                  </a:lnTo>
                  <a:lnTo>
                    <a:pt x="2189908" y="723947"/>
                  </a:lnTo>
                  <a:close/>
                </a:path>
                <a:path w="3315334" h="3317240">
                  <a:moveTo>
                    <a:pt x="2091879" y="899387"/>
                  </a:moveTo>
                  <a:lnTo>
                    <a:pt x="2091915" y="723967"/>
                  </a:lnTo>
                  <a:lnTo>
                    <a:pt x="2141506" y="773559"/>
                  </a:lnTo>
                  <a:lnTo>
                    <a:pt x="2141481" y="899377"/>
                  </a:lnTo>
                  <a:lnTo>
                    <a:pt x="2091879" y="899387"/>
                  </a:lnTo>
                  <a:close/>
                </a:path>
                <a:path w="3315334" h="3317240">
                  <a:moveTo>
                    <a:pt x="2415432" y="1224150"/>
                  </a:moveTo>
                  <a:lnTo>
                    <a:pt x="2415442" y="1174548"/>
                  </a:lnTo>
                  <a:lnTo>
                    <a:pt x="2590862" y="1174513"/>
                  </a:lnTo>
                  <a:lnTo>
                    <a:pt x="2590898" y="999093"/>
                  </a:lnTo>
                  <a:lnTo>
                    <a:pt x="2640499" y="999083"/>
                  </a:lnTo>
                  <a:lnTo>
                    <a:pt x="2640463" y="1174502"/>
                  </a:lnTo>
                  <a:lnTo>
                    <a:pt x="2689450" y="1223489"/>
                  </a:lnTo>
                  <a:lnTo>
                    <a:pt x="2641058" y="1223499"/>
                  </a:lnTo>
                  <a:lnTo>
                    <a:pt x="2641048" y="1273100"/>
                  </a:lnTo>
                  <a:lnTo>
                    <a:pt x="2591457" y="1223509"/>
                  </a:lnTo>
                  <a:lnTo>
                    <a:pt x="2415432" y="1224150"/>
                  </a:lnTo>
                  <a:close/>
                </a:path>
                <a:path w="3315334" h="3317240">
                  <a:moveTo>
                    <a:pt x="2689450" y="1223489"/>
                  </a:moveTo>
                  <a:lnTo>
                    <a:pt x="2640463" y="1174502"/>
                  </a:lnTo>
                  <a:lnTo>
                    <a:pt x="2815883" y="1174467"/>
                  </a:lnTo>
                  <a:lnTo>
                    <a:pt x="2816478" y="1223463"/>
                  </a:lnTo>
                  <a:lnTo>
                    <a:pt x="2689450" y="1223489"/>
                  </a:lnTo>
                  <a:close/>
                </a:path>
                <a:path w="3315334" h="3317240">
                  <a:moveTo>
                    <a:pt x="2591421" y="1398929"/>
                  </a:moveTo>
                  <a:lnTo>
                    <a:pt x="2591457" y="1223509"/>
                  </a:lnTo>
                  <a:lnTo>
                    <a:pt x="2641048" y="1273100"/>
                  </a:lnTo>
                  <a:lnTo>
                    <a:pt x="2641022" y="1398919"/>
                  </a:lnTo>
                  <a:lnTo>
                    <a:pt x="2591421" y="1398929"/>
                  </a:lnTo>
                  <a:close/>
                </a:path>
                <a:path w="3315334" h="3317240">
                  <a:moveTo>
                    <a:pt x="2915579" y="1724296"/>
                  </a:moveTo>
                  <a:lnTo>
                    <a:pt x="2915589" y="1674695"/>
                  </a:lnTo>
                  <a:lnTo>
                    <a:pt x="3091008" y="1674659"/>
                  </a:lnTo>
                  <a:lnTo>
                    <a:pt x="3091044" y="1499239"/>
                  </a:lnTo>
                  <a:lnTo>
                    <a:pt x="3140646" y="1499229"/>
                  </a:lnTo>
                  <a:lnTo>
                    <a:pt x="3139400" y="1673439"/>
                  </a:lnTo>
                  <a:lnTo>
                    <a:pt x="3188992" y="1723031"/>
                  </a:lnTo>
                  <a:lnTo>
                    <a:pt x="3140600" y="1723041"/>
                  </a:lnTo>
                  <a:lnTo>
                    <a:pt x="3140590" y="1772642"/>
                  </a:lnTo>
                  <a:lnTo>
                    <a:pt x="3090998" y="1723051"/>
                  </a:lnTo>
                  <a:lnTo>
                    <a:pt x="2915579" y="1724296"/>
                  </a:lnTo>
                  <a:close/>
                </a:path>
                <a:path w="3315334" h="3317240">
                  <a:moveTo>
                    <a:pt x="3188992" y="1723031"/>
                  </a:moveTo>
                  <a:lnTo>
                    <a:pt x="3139400" y="1673439"/>
                  </a:lnTo>
                  <a:lnTo>
                    <a:pt x="3314820" y="1673404"/>
                  </a:lnTo>
                  <a:lnTo>
                    <a:pt x="3314810" y="1723005"/>
                  </a:lnTo>
                  <a:lnTo>
                    <a:pt x="3188992" y="1723031"/>
                  </a:lnTo>
                  <a:close/>
                </a:path>
                <a:path w="3315334" h="3317240">
                  <a:moveTo>
                    <a:pt x="3090963" y="1898470"/>
                  </a:moveTo>
                  <a:lnTo>
                    <a:pt x="3090998" y="1723051"/>
                  </a:lnTo>
                  <a:lnTo>
                    <a:pt x="3140590" y="1772642"/>
                  </a:lnTo>
                  <a:lnTo>
                    <a:pt x="3140564" y="1898456"/>
                  </a:lnTo>
                  <a:lnTo>
                    <a:pt x="3090963" y="1898470"/>
                  </a:lnTo>
                  <a:close/>
                </a:path>
                <a:path w="3315334" h="3317240">
                  <a:moveTo>
                    <a:pt x="944434" y="696981"/>
                  </a:moveTo>
                  <a:lnTo>
                    <a:pt x="944444" y="647380"/>
                  </a:lnTo>
                  <a:lnTo>
                    <a:pt x="1119864" y="647344"/>
                  </a:lnTo>
                  <a:lnTo>
                    <a:pt x="1119295" y="472529"/>
                  </a:lnTo>
                  <a:lnTo>
                    <a:pt x="1168896" y="472519"/>
                  </a:lnTo>
                  <a:lnTo>
                    <a:pt x="1168860" y="647939"/>
                  </a:lnTo>
                  <a:lnTo>
                    <a:pt x="1217242" y="696321"/>
                  </a:lnTo>
                  <a:lnTo>
                    <a:pt x="1168850" y="696331"/>
                  </a:lnTo>
                  <a:lnTo>
                    <a:pt x="1169011" y="746103"/>
                  </a:lnTo>
                  <a:lnTo>
                    <a:pt x="1119854" y="696945"/>
                  </a:lnTo>
                  <a:lnTo>
                    <a:pt x="944434" y="696981"/>
                  </a:lnTo>
                  <a:close/>
                </a:path>
                <a:path w="3315334" h="3317240">
                  <a:moveTo>
                    <a:pt x="1217242" y="696321"/>
                  </a:moveTo>
                  <a:lnTo>
                    <a:pt x="1168860" y="647939"/>
                  </a:lnTo>
                  <a:lnTo>
                    <a:pt x="1343675" y="647298"/>
                  </a:lnTo>
                  <a:lnTo>
                    <a:pt x="1344270" y="696295"/>
                  </a:lnTo>
                  <a:lnTo>
                    <a:pt x="1217242" y="696321"/>
                  </a:lnTo>
                  <a:close/>
                </a:path>
                <a:path w="3315334" h="3317240">
                  <a:moveTo>
                    <a:pt x="1119818" y="872365"/>
                  </a:moveTo>
                  <a:lnTo>
                    <a:pt x="1119854" y="696945"/>
                  </a:lnTo>
                  <a:lnTo>
                    <a:pt x="1169011" y="746103"/>
                  </a:lnTo>
                  <a:lnTo>
                    <a:pt x="1169419" y="872355"/>
                  </a:lnTo>
                  <a:lnTo>
                    <a:pt x="1119818" y="872365"/>
                  </a:lnTo>
                  <a:close/>
                </a:path>
                <a:path w="3315334" h="3317240">
                  <a:moveTo>
                    <a:pt x="1443371" y="1197128"/>
                  </a:moveTo>
                  <a:lnTo>
                    <a:pt x="1443381" y="1147526"/>
                  </a:lnTo>
                  <a:lnTo>
                    <a:pt x="1618801" y="1147491"/>
                  </a:lnTo>
                  <a:lnTo>
                    <a:pt x="1618836" y="972071"/>
                  </a:lnTo>
                  <a:lnTo>
                    <a:pt x="1668438" y="972061"/>
                  </a:lnTo>
                  <a:lnTo>
                    <a:pt x="1668402" y="1147481"/>
                  </a:lnTo>
                  <a:lnTo>
                    <a:pt x="1716784" y="1195862"/>
                  </a:lnTo>
                  <a:lnTo>
                    <a:pt x="1668392" y="1195872"/>
                  </a:lnTo>
                  <a:lnTo>
                    <a:pt x="1668382" y="1246683"/>
                  </a:lnTo>
                  <a:lnTo>
                    <a:pt x="1618790" y="1197092"/>
                  </a:lnTo>
                  <a:lnTo>
                    <a:pt x="1443371" y="1197128"/>
                  </a:lnTo>
                  <a:close/>
                </a:path>
                <a:path w="3315334" h="3317240">
                  <a:moveTo>
                    <a:pt x="1716784" y="1195862"/>
                  </a:moveTo>
                  <a:lnTo>
                    <a:pt x="1668402" y="1147481"/>
                  </a:lnTo>
                  <a:lnTo>
                    <a:pt x="1843217" y="1146840"/>
                  </a:lnTo>
                  <a:lnTo>
                    <a:pt x="1843812" y="1195836"/>
                  </a:lnTo>
                  <a:lnTo>
                    <a:pt x="1716784" y="1195862"/>
                  </a:lnTo>
                  <a:close/>
                </a:path>
                <a:path w="3315334" h="3317240">
                  <a:moveTo>
                    <a:pt x="1618755" y="1372512"/>
                  </a:moveTo>
                  <a:lnTo>
                    <a:pt x="1618790" y="1197092"/>
                  </a:lnTo>
                  <a:lnTo>
                    <a:pt x="1668382" y="1246683"/>
                  </a:lnTo>
                  <a:lnTo>
                    <a:pt x="1668356" y="1372502"/>
                  </a:lnTo>
                  <a:lnTo>
                    <a:pt x="1618755" y="1372512"/>
                  </a:lnTo>
                  <a:close/>
                </a:path>
                <a:path w="3315334" h="3317240">
                  <a:moveTo>
                    <a:pt x="1942912" y="1696670"/>
                  </a:moveTo>
                  <a:lnTo>
                    <a:pt x="1942923" y="1647068"/>
                  </a:lnTo>
                  <a:lnTo>
                    <a:pt x="2118342" y="1647032"/>
                  </a:lnTo>
                  <a:lnTo>
                    <a:pt x="2118378" y="1471613"/>
                  </a:lnTo>
                  <a:lnTo>
                    <a:pt x="2167979" y="1471603"/>
                  </a:lnTo>
                  <a:lnTo>
                    <a:pt x="2167944" y="1647022"/>
                  </a:lnTo>
                  <a:lnTo>
                    <a:pt x="2216930" y="1696009"/>
                  </a:lnTo>
                  <a:lnTo>
                    <a:pt x="2168539" y="1696019"/>
                  </a:lnTo>
                  <a:lnTo>
                    <a:pt x="2168354" y="1746656"/>
                  </a:lnTo>
                  <a:lnTo>
                    <a:pt x="2118332" y="1696634"/>
                  </a:lnTo>
                  <a:lnTo>
                    <a:pt x="1942912" y="1696670"/>
                  </a:lnTo>
                  <a:close/>
                </a:path>
                <a:path w="3315334" h="3317240">
                  <a:moveTo>
                    <a:pt x="2216930" y="1696009"/>
                  </a:moveTo>
                  <a:lnTo>
                    <a:pt x="2167944" y="1647022"/>
                  </a:lnTo>
                  <a:lnTo>
                    <a:pt x="2343363" y="1646986"/>
                  </a:lnTo>
                  <a:lnTo>
                    <a:pt x="2343958" y="1695983"/>
                  </a:lnTo>
                  <a:lnTo>
                    <a:pt x="2216930" y="1696009"/>
                  </a:lnTo>
                  <a:close/>
                </a:path>
                <a:path w="3315334" h="3317240">
                  <a:moveTo>
                    <a:pt x="2118296" y="1872053"/>
                  </a:moveTo>
                  <a:lnTo>
                    <a:pt x="2118332" y="1696634"/>
                  </a:lnTo>
                  <a:lnTo>
                    <a:pt x="2168354" y="1746656"/>
                  </a:lnTo>
                  <a:lnTo>
                    <a:pt x="2167898" y="1872043"/>
                  </a:lnTo>
                  <a:lnTo>
                    <a:pt x="2118296" y="1872053"/>
                  </a:lnTo>
                  <a:close/>
                </a:path>
                <a:path w="3315334" h="3317240">
                  <a:moveTo>
                    <a:pt x="2442454" y="2196211"/>
                  </a:moveTo>
                  <a:lnTo>
                    <a:pt x="2442464" y="2146610"/>
                  </a:lnTo>
                  <a:lnTo>
                    <a:pt x="2617884" y="2146574"/>
                  </a:lnTo>
                  <a:lnTo>
                    <a:pt x="2617920" y="1971154"/>
                  </a:lnTo>
                  <a:lnTo>
                    <a:pt x="2667521" y="1971144"/>
                  </a:lnTo>
                  <a:lnTo>
                    <a:pt x="2667485" y="2146564"/>
                  </a:lnTo>
                  <a:lnTo>
                    <a:pt x="2716472" y="2195550"/>
                  </a:lnTo>
                  <a:lnTo>
                    <a:pt x="2668080" y="2195560"/>
                  </a:lnTo>
                  <a:lnTo>
                    <a:pt x="2667896" y="2246197"/>
                  </a:lnTo>
                  <a:lnTo>
                    <a:pt x="2617874" y="2196175"/>
                  </a:lnTo>
                  <a:lnTo>
                    <a:pt x="2442454" y="2196211"/>
                  </a:lnTo>
                  <a:close/>
                </a:path>
                <a:path w="3315334" h="3317240">
                  <a:moveTo>
                    <a:pt x="2716472" y="2195550"/>
                  </a:moveTo>
                  <a:lnTo>
                    <a:pt x="2667485" y="2146564"/>
                  </a:lnTo>
                  <a:lnTo>
                    <a:pt x="2842905" y="2146528"/>
                  </a:lnTo>
                  <a:lnTo>
                    <a:pt x="2843500" y="2195523"/>
                  </a:lnTo>
                  <a:lnTo>
                    <a:pt x="2716472" y="2195550"/>
                  </a:lnTo>
                  <a:close/>
                </a:path>
                <a:path w="3315334" h="3317240">
                  <a:moveTo>
                    <a:pt x="2617838" y="2371595"/>
                  </a:moveTo>
                  <a:lnTo>
                    <a:pt x="2617874" y="2196175"/>
                  </a:lnTo>
                  <a:lnTo>
                    <a:pt x="2667896" y="2246197"/>
                  </a:lnTo>
                  <a:lnTo>
                    <a:pt x="2667439" y="2371585"/>
                  </a:lnTo>
                  <a:lnTo>
                    <a:pt x="2617838" y="2371595"/>
                  </a:lnTo>
                  <a:close/>
                </a:path>
                <a:path w="3315334" h="3317240">
                  <a:moveTo>
                    <a:pt x="471914" y="1169501"/>
                  </a:moveTo>
                  <a:lnTo>
                    <a:pt x="471925" y="1119899"/>
                  </a:lnTo>
                  <a:lnTo>
                    <a:pt x="646739" y="1120469"/>
                  </a:lnTo>
                  <a:lnTo>
                    <a:pt x="646170" y="944444"/>
                  </a:lnTo>
                  <a:lnTo>
                    <a:pt x="695772" y="944434"/>
                  </a:lnTo>
                  <a:lnTo>
                    <a:pt x="695736" y="1119854"/>
                  </a:lnTo>
                  <a:lnTo>
                    <a:pt x="745327" y="1169445"/>
                  </a:lnTo>
                  <a:lnTo>
                    <a:pt x="696936" y="1169455"/>
                  </a:lnTo>
                  <a:lnTo>
                    <a:pt x="696925" y="1219056"/>
                  </a:lnTo>
                  <a:lnTo>
                    <a:pt x="647334" y="1169465"/>
                  </a:lnTo>
                  <a:lnTo>
                    <a:pt x="471914" y="1169501"/>
                  </a:lnTo>
                  <a:close/>
                </a:path>
                <a:path w="3315334" h="3317240">
                  <a:moveTo>
                    <a:pt x="745327" y="1169445"/>
                  </a:moveTo>
                  <a:lnTo>
                    <a:pt x="695736" y="1119854"/>
                  </a:lnTo>
                  <a:lnTo>
                    <a:pt x="871156" y="1119818"/>
                  </a:lnTo>
                  <a:lnTo>
                    <a:pt x="872355" y="1169419"/>
                  </a:lnTo>
                  <a:lnTo>
                    <a:pt x="745327" y="1169445"/>
                  </a:lnTo>
                  <a:close/>
                </a:path>
                <a:path w="3315334" h="3317240">
                  <a:moveTo>
                    <a:pt x="647298" y="1344885"/>
                  </a:moveTo>
                  <a:lnTo>
                    <a:pt x="647334" y="1169465"/>
                  </a:lnTo>
                  <a:lnTo>
                    <a:pt x="696925" y="1219056"/>
                  </a:lnTo>
                  <a:lnTo>
                    <a:pt x="696900" y="1344875"/>
                  </a:lnTo>
                  <a:lnTo>
                    <a:pt x="647298" y="1344885"/>
                  </a:lnTo>
                  <a:close/>
                </a:path>
                <a:path w="3315334" h="3317240">
                  <a:moveTo>
                    <a:pt x="970246" y="1669043"/>
                  </a:moveTo>
                  <a:lnTo>
                    <a:pt x="970256" y="1619441"/>
                  </a:lnTo>
                  <a:lnTo>
                    <a:pt x="1145676" y="1619406"/>
                  </a:lnTo>
                  <a:lnTo>
                    <a:pt x="1145712" y="1443986"/>
                  </a:lnTo>
                  <a:lnTo>
                    <a:pt x="1195313" y="1443976"/>
                  </a:lnTo>
                  <a:lnTo>
                    <a:pt x="1195278" y="1619395"/>
                  </a:lnTo>
                  <a:lnTo>
                    <a:pt x="1244869" y="1668987"/>
                  </a:lnTo>
                  <a:lnTo>
                    <a:pt x="1195267" y="1668997"/>
                  </a:lnTo>
                  <a:lnTo>
                    <a:pt x="1195257" y="1718598"/>
                  </a:lnTo>
                  <a:lnTo>
                    <a:pt x="1145666" y="1669007"/>
                  </a:lnTo>
                  <a:lnTo>
                    <a:pt x="970246" y="1669043"/>
                  </a:lnTo>
                  <a:close/>
                </a:path>
                <a:path w="3315334" h="3317240">
                  <a:moveTo>
                    <a:pt x="1244869" y="1668987"/>
                  </a:moveTo>
                  <a:lnTo>
                    <a:pt x="1195278" y="1619395"/>
                  </a:lnTo>
                  <a:lnTo>
                    <a:pt x="1370697" y="1619360"/>
                  </a:lnTo>
                  <a:lnTo>
                    <a:pt x="1370687" y="1668961"/>
                  </a:lnTo>
                  <a:lnTo>
                    <a:pt x="1244869" y="1668987"/>
                  </a:lnTo>
                  <a:close/>
                </a:path>
                <a:path w="3315334" h="3317240">
                  <a:moveTo>
                    <a:pt x="1145630" y="1844427"/>
                  </a:moveTo>
                  <a:lnTo>
                    <a:pt x="1145666" y="1669007"/>
                  </a:lnTo>
                  <a:lnTo>
                    <a:pt x="1195257" y="1718598"/>
                  </a:lnTo>
                  <a:lnTo>
                    <a:pt x="1195232" y="1844417"/>
                  </a:lnTo>
                  <a:lnTo>
                    <a:pt x="1145630" y="1844427"/>
                  </a:lnTo>
                  <a:close/>
                </a:path>
                <a:path w="3315334" h="3317240">
                  <a:moveTo>
                    <a:pt x="1470393" y="2169189"/>
                  </a:moveTo>
                  <a:lnTo>
                    <a:pt x="1470403" y="2119588"/>
                  </a:lnTo>
                  <a:lnTo>
                    <a:pt x="1645823" y="2119552"/>
                  </a:lnTo>
                  <a:lnTo>
                    <a:pt x="1645858" y="1944132"/>
                  </a:lnTo>
                  <a:lnTo>
                    <a:pt x="1695460" y="1944122"/>
                  </a:lnTo>
                  <a:lnTo>
                    <a:pt x="1695424" y="2119542"/>
                  </a:lnTo>
                  <a:lnTo>
                    <a:pt x="1745015" y="2169133"/>
                  </a:lnTo>
                  <a:lnTo>
                    <a:pt x="1695414" y="2169143"/>
                  </a:lnTo>
                  <a:lnTo>
                    <a:pt x="1695404" y="2218745"/>
                  </a:lnTo>
                  <a:lnTo>
                    <a:pt x="1645812" y="2169153"/>
                  </a:lnTo>
                  <a:lnTo>
                    <a:pt x="1470393" y="2169189"/>
                  </a:lnTo>
                  <a:close/>
                </a:path>
                <a:path w="3315334" h="3317240">
                  <a:moveTo>
                    <a:pt x="1745015" y="2169133"/>
                  </a:moveTo>
                  <a:lnTo>
                    <a:pt x="1695424" y="2119542"/>
                  </a:lnTo>
                  <a:lnTo>
                    <a:pt x="1870844" y="2119506"/>
                  </a:lnTo>
                  <a:lnTo>
                    <a:pt x="1870833" y="2169108"/>
                  </a:lnTo>
                  <a:lnTo>
                    <a:pt x="1745015" y="2169133"/>
                  </a:lnTo>
                  <a:close/>
                </a:path>
                <a:path w="3315334" h="3317240">
                  <a:moveTo>
                    <a:pt x="1645777" y="2344573"/>
                  </a:moveTo>
                  <a:lnTo>
                    <a:pt x="1645812" y="2169153"/>
                  </a:lnTo>
                  <a:lnTo>
                    <a:pt x="1695404" y="2218745"/>
                  </a:lnTo>
                  <a:lnTo>
                    <a:pt x="1695378" y="2344563"/>
                  </a:lnTo>
                  <a:lnTo>
                    <a:pt x="1645777" y="2344573"/>
                  </a:lnTo>
                  <a:close/>
                </a:path>
                <a:path w="3315334" h="3317240">
                  <a:moveTo>
                    <a:pt x="1969934" y="2668731"/>
                  </a:moveTo>
                  <a:lnTo>
                    <a:pt x="1969944" y="2619129"/>
                  </a:lnTo>
                  <a:lnTo>
                    <a:pt x="2145364" y="2619094"/>
                  </a:lnTo>
                  <a:lnTo>
                    <a:pt x="2145400" y="2443674"/>
                  </a:lnTo>
                  <a:lnTo>
                    <a:pt x="2195001" y="2443664"/>
                  </a:lnTo>
                  <a:lnTo>
                    <a:pt x="2194966" y="2619084"/>
                  </a:lnTo>
                  <a:lnTo>
                    <a:pt x="2243952" y="2668070"/>
                  </a:lnTo>
                  <a:lnTo>
                    <a:pt x="2195560" y="2668080"/>
                  </a:lnTo>
                  <a:lnTo>
                    <a:pt x="2195376" y="2718717"/>
                  </a:lnTo>
                  <a:lnTo>
                    <a:pt x="2145354" y="2668695"/>
                  </a:lnTo>
                  <a:lnTo>
                    <a:pt x="1969934" y="2668731"/>
                  </a:lnTo>
                  <a:close/>
                </a:path>
                <a:path w="3315334" h="3317240">
                  <a:moveTo>
                    <a:pt x="2243952" y="2668070"/>
                  </a:moveTo>
                  <a:lnTo>
                    <a:pt x="2194966" y="2619084"/>
                  </a:lnTo>
                  <a:lnTo>
                    <a:pt x="2370385" y="2619048"/>
                  </a:lnTo>
                  <a:lnTo>
                    <a:pt x="2370980" y="2668044"/>
                  </a:lnTo>
                  <a:lnTo>
                    <a:pt x="2243952" y="2668070"/>
                  </a:lnTo>
                  <a:close/>
                </a:path>
                <a:path w="3315334" h="3317240">
                  <a:moveTo>
                    <a:pt x="2145318" y="2844115"/>
                  </a:moveTo>
                  <a:lnTo>
                    <a:pt x="2145354" y="2668695"/>
                  </a:lnTo>
                  <a:lnTo>
                    <a:pt x="2195376" y="2718717"/>
                  </a:lnTo>
                  <a:lnTo>
                    <a:pt x="2194920" y="2844105"/>
                  </a:lnTo>
                  <a:lnTo>
                    <a:pt x="2145318" y="2844115"/>
                  </a:lnTo>
                  <a:close/>
                </a:path>
                <a:path w="3315334" h="3317240">
                  <a:moveTo>
                    <a:pt x="0" y="1642625"/>
                  </a:moveTo>
                  <a:lnTo>
                    <a:pt x="10" y="1593024"/>
                  </a:lnTo>
                  <a:lnTo>
                    <a:pt x="174219" y="1592988"/>
                  </a:lnTo>
                  <a:lnTo>
                    <a:pt x="173651" y="1416964"/>
                  </a:lnTo>
                  <a:lnTo>
                    <a:pt x="223252" y="1416954"/>
                  </a:lnTo>
                  <a:lnTo>
                    <a:pt x="223216" y="1592374"/>
                  </a:lnTo>
                  <a:lnTo>
                    <a:pt x="273412" y="1642570"/>
                  </a:lnTo>
                  <a:lnTo>
                    <a:pt x="225021" y="1642579"/>
                  </a:lnTo>
                  <a:lnTo>
                    <a:pt x="225010" y="1692181"/>
                  </a:lnTo>
                  <a:lnTo>
                    <a:pt x="175419" y="1642590"/>
                  </a:lnTo>
                  <a:lnTo>
                    <a:pt x="0" y="1642625"/>
                  </a:lnTo>
                  <a:close/>
                </a:path>
                <a:path w="3315334" h="3317240">
                  <a:moveTo>
                    <a:pt x="273412" y="1642570"/>
                  </a:moveTo>
                  <a:lnTo>
                    <a:pt x="223216" y="1592374"/>
                  </a:lnTo>
                  <a:lnTo>
                    <a:pt x="398636" y="1592338"/>
                  </a:lnTo>
                  <a:lnTo>
                    <a:pt x="400440" y="1642544"/>
                  </a:lnTo>
                  <a:lnTo>
                    <a:pt x="273412" y="1642570"/>
                  </a:lnTo>
                  <a:close/>
                </a:path>
                <a:path w="3315334" h="3317240">
                  <a:moveTo>
                    <a:pt x="175383" y="1818009"/>
                  </a:moveTo>
                  <a:lnTo>
                    <a:pt x="175419" y="1642590"/>
                  </a:lnTo>
                  <a:lnTo>
                    <a:pt x="225010" y="1692181"/>
                  </a:lnTo>
                  <a:lnTo>
                    <a:pt x="224985" y="1817999"/>
                  </a:lnTo>
                  <a:lnTo>
                    <a:pt x="175383" y="1818009"/>
                  </a:lnTo>
                  <a:close/>
                </a:path>
                <a:path w="3315334" h="3317240">
                  <a:moveTo>
                    <a:pt x="498331" y="2142167"/>
                  </a:moveTo>
                  <a:lnTo>
                    <a:pt x="498341" y="2092566"/>
                  </a:lnTo>
                  <a:lnTo>
                    <a:pt x="673761" y="2092530"/>
                  </a:lnTo>
                  <a:lnTo>
                    <a:pt x="673797" y="1917110"/>
                  </a:lnTo>
                  <a:lnTo>
                    <a:pt x="723398" y="1917100"/>
                  </a:lnTo>
                  <a:lnTo>
                    <a:pt x="723363" y="2092520"/>
                  </a:lnTo>
                  <a:lnTo>
                    <a:pt x="772954" y="2142111"/>
                  </a:lnTo>
                  <a:lnTo>
                    <a:pt x="723352" y="2142121"/>
                  </a:lnTo>
                  <a:lnTo>
                    <a:pt x="723342" y="2191723"/>
                  </a:lnTo>
                  <a:lnTo>
                    <a:pt x="673751" y="2142132"/>
                  </a:lnTo>
                  <a:lnTo>
                    <a:pt x="498331" y="2142167"/>
                  </a:lnTo>
                  <a:close/>
                </a:path>
                <a:path w="3315334" h="3317240">
                  <a:moveTo>
                    <a:pt x="772954" y="2142111"/>
                  </a:moveTo>
                  <a:lnTo>
                    <a:pt x="723363" y="2092520"/>
                  </a:lnTo>
                  <a:lnTo>
                    <a:pt x="898782" y="2092484"/>
                  </a:lnTo>
                  <a:lnTo>
                    <a:pt x="898772" y="2142086"/>
                  </a:lnTo>
                  <a:lnTo>
                    <a:pt x="772954" y="2142111"/>
                  </a:lnTo>
                  <a:close/>
                </a:path>
                <a:path w="3315334" h="3317240">
                  <a:moveTo>
                    <a:pt x="673715" y="2317551"/>
                  </a:moveTo>
                  <a:lnTo>
                    <a:pt x="673751" y="2142132"/>
                  </a:lnTo>
                  <a:lnTo>
                    <a:pt x="723342" y="2191723"/>
                  </a:lnTo>
                  <a:lnTo>
                    <a:pt x="723317" y="2317541"/>
                  </a:lnTo>
                  <a:lnTo>
                    <a:pt x="673715" y="2317551"/>
                  </a:lnTo>
                  <a:close/>
                </a:path>
                <a:path w="3315334" h="3317240">
                  <a:moveTo>
                    <a:pt x="997873" y="2641709"/>
                  </a:moveTo>
                  <a:lnTo>
                    <a:pt x="997883" y="2592108"/>
                  </a:lnTo>
                  <a:lnTo>
                    <a:pt x="1173303" y="2592072"/>
                  </a:lnTo>
                  <a:lnTo>
                    <a:pt x="1173339" y="2416652"/>
                  </a:lnTo>
                  <a:lnTo>
                    <a:pt x="1222940" y="2416642"/>
                  </a:lnTo>
                  <a:lnTo>
                    <a:pt x="1222904" y="2592062"/>
                  </a:lnTo>
                  <a:lnTo>
                    <a:pt x="1272496" y="2641653"/>
                  </a:lnTo>
                  <a:lnTo>
                    <a:pt x="1222894" y="2641663"/>
                  </a:lnTo>
                  <a:lnTo>
                    <a:pt x="1222884" y="2691264"/>
                  </a:lnTo>
                  <a:lnTo>
                    <a:pt x="1173293" y="2641673"/>
                  </a:lnTo>
                  <a:lnTo>
                    <a:pt x="997873" y="2641709"/>
                  </a:lnTo>
                  <a:close/>
                </a:path>
                <a:path w="3315334" h="3317240">
                  <a:moveTo>
                    <a:pt x="1272496" y="2641653"/>
                  </a:moveTo>
                  <a:lnTo>
                    <a:pt x="1222904" y="2592062"/>
                  </a:lnTo>
                  <a:lnTo>
                    <a:pt x="1398324" y="2592026"/>
                  </a:lnTo>
                  <a:lnTo>
                    <a:pt x="1398314" y="2641627"/>
                  </a:lnTo>
                  <a:lnTo>
                    <a:pt x="1272496" y="2641653"/>
                  </a:lnTo>
                  <a:close/>
                </a:path>
                <a:path w="3315334" h="3317240">
                  <a:moveTo>
                    <a:pt x="1173257" y="2817093"/>
                  </a:moveTo>
                  <a:lnTo>
                    <a:pt x="1173293" y="2641673"/>
                  </a:lnTo>
                  <a:lnTo>
                    <a:pt x="1222884" y="2691264"/>
                  </a:lnTo>
                  <a:lnTo>
                    <a:pt x="1222858" y="2817083"/>
                  </a:lnTo>
                  <a:lnTo>
                    <a:pt x="1173257" y="2817093"/>
                  </a:lnTo>
                  <a:close/>
                </a:path>
                <a:path w="3315334" h="3317240">
                  <a:moveTo>
                    <a:pt x="1497415" y="3141251"/>
                  </a:moveTo>
                  <a:lnTo>
                    <a:pt x="1497425" y="3091649"/>
                  </a:lnTo>
                  <a:lnTo>
                    <a:pt x="1672844" y="3091613"/>
                  </a:lnTo>
                  <a:lnTo>
                    <a:pt x="1672880" y="2916194"/>
                  </a:lnTo>
                  <a:lnTo>
                    <a:pt x="1722482" y="2916184"/>
                  </a:lnTo>
                  <a:lnTo>
                    <a:pt x="1722446" y="3091603"/>
                  </a:lnTo>
                  <a:lnTo>
                    <a:pt x="1771432" y="3140590"/>
                  </a:lnTo>
                  <a:lnTo>
                    <a:pt x="1723041" y="3140600"/>
                  </a:lnTo>
                  <a:lnTo>
                    <a:pt x="1722856" y="3191237"/>
                  </a:lnTo>
                  <a:lnTo>
                    <a:pt x="1672834" y="3141215"/>
                  </a:lnTo>
                  <a:lnTo>
                    <a:pt x="1497415" y="3141251"/>
                  </a:lnTo>
                  <a:close/>
                </a:path>
                <a:path w="3315334" h="3317240">
                  <a:moveTo>
                    <a:pt x="1771432" y="3140590"/>
                  </a:moveTo>
                  <a:lnTo>
                    <a:pt x="1722446" y="3091603"/>
                  </a:lnTo>
                  <a:lnTo>
                    <a:pt x="1897866" y="3091567"/>
                  </a:lnTo>
                  <a:lnTo>
                    <a:pt x="1898460" y="3140564"/>
                  </a:lnTo>
                  <a:lnTo>
                    <a:pt x="1771432" y="3140590"/>
                  </a:lnTo>
                  <a:close/>
                </a:path>
                <a:path w="3315334" h="3317240">
                  <a:moveTo>
                    <a:pt x="1672799" y="3316634"/>
                  </a:moveTo>
                  <a:lnTo>
                    <a:pt x="1672834" y="3141215"/>
                  </a:lnTo>
                  <a:lnTo>
                    <a:pt x="1722856" y="3191237"/>
                  </a:lnTo>
                  <a:lnTo>
                    <a:pt x="1722400" y="3316624"/>
                  </a:lnTo>
                  <a:lnTo>
                    <a:pt x="1672799" y="3316634"/>
                  </a:lnTo>
                  <a:close/>
                </a:path>
              </a:pathLst>
            </a:custGeom>
            <a:solidFill>
              <a:srgbClr val="FFD033">
                <a:alpha val="2862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168601"/>
            <a:ext cx="5243195" cy="1684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1295">
                <a:latin typeface="Arial"/>
                <a:cs typeface="Arial"/>
              </a:rPr>
              <a:t>V</a:t>
            </a:r>
            <a:r>
              <a:rPr dirty="0" sz="10850" spc="335">
                <a:latin typeface="Arial"/>
                <a:cs typeface="Arial"/>
              </a:rPr>
              <a:t>I</a:t>
            </a:r>
            <a:r>
              <a:rPr dirty="0" sz="10850" spc="75">
                <a:latin typeface="Arial"/>
                <a:cs typeface="Arial"/>
              </a:rPr>
              <a:t>S</a:t>
            </a:r>
            <a:r>
              <a:rPr dirty="0" sz="10850" spc="335">
                <a:latin typeface="Arial"/>
                <a:cs typeface="Arial"/>
              </a:rPr>
              <a:t>I</a:t>
            </a:r>
            <a:r>
              <a:rPr dirty="0" sz="10850" spc="1105">
                <a:latin typeface="Arial"/>
                <a:cs typeface="Arial"/>
              </a:rPr>
              <a:t>O</a:t>
            </a:r>
            <a:r>
              <a:rPr dirty="0" sz="10850" spc="1150">
                <a:latin typeface="Arial"/>
                <a:cs typeface="Arial"/>
              </a:rPr>
              <a:t>N</a:t>
            </a:r>
            <a:endParaRPr sz="10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5050" y="4719879"/>
            <a:ext cx="5520055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sz="2400" spc="45">
                <a:solidFill>
                  <a:srgbClr val="404037"/>
                </a:solidFill>
                <a:latin typeface="Verdana"/>
                <a:cs typeface="Verdana"/>
              </a:rPr>
              <a:t>Our</a:t>
            </a:r>
            <a:r>
              <a:rPr dirty="0" sz="2400" spc="-229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Vision</a:t>
            </a:r>
            <a:r>
              <a:rPr dirty="0" sz="2400" spc="-229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404037"/>
                </a:solidFill>
                <a:latin typeface="Verdana"/>
                <a:cs typeface="Verdana"/>
              </a:rPr>
              <a:t>is</a:t>
            </a:r>
            <a:r>
              <a:rPr dirty="0" sz="2400" spc="-2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400" spc="-229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404037"/>
                </a:solidFill>
                <a:latin typeface="Verdana"/>
                <a:cs typeface="Verdana"/>
              </a:rPr>
              <a:t>community</a:t>
            </a:r>
            <a:r>
              <a:rPr dirty="0" sz="2400" spc="-229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where</a:t>
            </a:r>
            <a:r>
              <a:rPr dirty="0" sz="2400" spc="-2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404037"/>
                </a:solidFill>
                <a:latin typeface="Verdana"/>
                <a:cs typeface="Verdana"/>
              </a:rPr>
              <a:t>all  </a:t>
            </a:r>
            <a:r>
              <a:rPr dirty="0" sz="2400" spc="40">
                <a:solidFill>
                  <a:srgbClr val="404037"/>
                </a:solidFill>
                <a:latin typeface="Verdana"/>
                <a:cs typeface="Verdana"/>
              </a:rPr>
              <a:t>children </a:t>
            </a:r>
            <a:r>
              <a:rPr dirty="0" sz="2400" spc="-5">
                <a:solidFill>
                  <a:srgbClr val="404037"/>
                </a:solidFill>
                <a:latin typeface="Verdana"/>
                <a:cs typeface="Verdana"/>
              </a:rPr>
              <a:t>feel </a:t>
            </a:r>
            <a:r>
              <a:rPr dirty="0" sz="2400" spc="-55">
                <a:solidFill>
                  <a:srgbClr val="404037"/>
                </a:solidFill>
                <a:latin typeface="Verdana"/>
                <a:cs typeface="Verdana"/>
              </a:rPr>
              <a:t>loved, </a:t>
            </a:r>
            <a:r>
              <a:rPr dirty="0" sz="2400" spc="30">
                <a:solidFill>
                  <a:srgbClr val="404037"/>
                </a:solidFill>
                <a:latin typeface="Verdana"/>
                <a:cs typeface="Verdana"/>
              </a:rPr>
              <a:t>respected </a:t>
            </a:r>
            <a:r>
              <a:rPr dirty="0" sz="2400" spc="65">
                <a:solidFill>
                  <a:srgbClr val="404037"/>
                </a:solidFill>
                <a:latin typeface="Verdana"/>
                <a:cs typeface="Verdana"/>
              </a:rPr>
              <a:t>and  </a:t>
            </a:r>
            <a:r>
              <a:rPr dirty="0" sz="2400" spc="50">
                <a:solidFill>
                  <a:srgbClr val="404037"/>
                </a:solidFill>
                <a:latin typeface="Verdana"/>
                <a:cs typeface="Verdana"/>
              </a:rPr>
              <a:t>encouraged </a:t>
            </a:r>
            <a:r>
              <a:rPr dirty="0" sz="24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2400" spc="25">
                <a:solidFill>
                  <a:srgbClr val="404037"/>
                </a:solidFill>
                <a:latin typeface="Verdana"/>
                <a:cs typeface="Verdana"/>
              </a:rPr>
              <a:t>develop </a:t>
            </a:r>
            <a:r>
              <a:rPr dirty="0" sz="2400" spc="35">
                <a:solidFill>
                  <a:srgbClr val="404037"/>
                </a:solidFill>
                <a:latin typeface="Verdana"/>
                <a:cs typeface="Verdana"/>
              </a:rPr>
              <a:t>to </a:t>
            </a:r>
            <a:r>
              <a:rPr dirty="0" sz="2400" spc="10">
                <a:solidFill>
                  <a:srgbClr val="404037"/>
                </a:solidFill>
                <a:latin typeface="Verdana"/>
                <a:cs typeface="Verdana"/>
              </a:rPr>
              <a:t>their  </a:t>
            </a:r>
            <a:r>
              <a:rPr dirty="0" sz="2400" spc="-5">
                <a:solidFill>
                  <a:srgbClr val="404037"/>
                </a:solidFill>
                <a:latin typeface="Verdana"/>
                <a:cs typeface="Verdana"/>
              </a:rPr>
              <a:t>fullest</a:t>
            </a:r>
            <a:r>
              <a:rPr dirty="0" sz="2400" spc="-22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404037"/>
                </a:solidFill>
                <a:latin typeface="Verdana"/>
                <a:cs typeface="Verdana"/>
              </a:rPr>
              <a:t>potential.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8775" y="1028699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6" y="323848"/>
                </a:moveTo>
                <a:lnTo>
                  <a:pt x="117979" y="318067"/>
                </a:lnTo>
                <a:lnTo>
                  <a:pt x="79584" y="301749"/>
                </a:lnTo>
                <a:lnTo>
                  <a:pt x="47059" y="276435"/>
                </a:lnTo>
                <a:lnTo>
                  <a:pt x="21934" y="243666"/>
                </a:lnTo>
                <a:lnTo>
                  <a:pt x="5738" y="204982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6" y="0"/>
                </a:lnTo>
                <a:lnTo>
                  <a:pt x="203452" y="5781"/>
                </a:lnTo>
                <a:lnTo>
                  <a:pt x="241848" y="22099"/>
                </a:lnTo>
                <a:lnTo>
                  <a:pt x="274372" y="47413"/>
                </a:lnTo>
                <a:lnTo>
                  <a:pt x="299497" y="80182"/>
                </a:lnTo>
                <a:lnTo>
                  <a:pt x="315693" y="118866"/>
                </a:lnTo>
                <a:lnTo>
                  <a:pt x="321432" y="161924"/>
                </a:lnTo>
                <a:lnTo>
                  <a:pt x="315693" y="204982"/>
                </a:lnTo>
                <a:lnTo>
                  <a:pt x="299497" y="243666"/>
                </a:lnTo>
                <a:lnTo>
                  <a:pt x="274372" y="276435"/>
                </a:lnTo>
                <a:lnTo>
                  <a:pt x="241848" y="301749"/>
                </a:lnTo>
                <a:lnTo>
                  <a:pt x="203452" y="318067"/>
                </a:lnTo>
                <a:lnTo>
                  <a:pt x="160716" y="323848"/>
                </a:lnTo>
                <a:close/>
              </a:path>
              <a:path w="1285875" h="323850">
                <a:moveTo>
                  <a:pt x="1125013" y="323848"/>
                </a:moveTo>
                <a:lnTo>
                  <a:pt x="1082276" y="318067"/>
                </a:lnTo>
                <a:lnTo>
                  <a:pt x="1043881" y="301749"/>
                </a:lnTo>
                <a:lnTo>
                  <a:pt x="1011356" y="276435"/>
                </a:lnTo>
                <a:lnTo>
                  <a:pt x="986231" y="243666"/>
                </a:lnTo>
                <a:lnTo>
                  <a:pt x="970035" y="204982"/>
                </a:lnTo>
                <a:lnTo>
                  <a:pt x="964296" y="161924"/>
                </a:lnTo>
                <a:lnTo>
                  <a:pt x="970035" y="118866"/>
                </a:lnTo>
                <a:lnTo>
                  <a:pt x="986231" y="80182"/>
                </a:lnTo>
                <a:lnTo>
                  <a:pt x="1011356" y="47413"/>
                </a:lnTo>
                <a:lnTo>
                  <a:pt x="1043881" y="22099"/>
                </a:lnTo>
                <a:lnTo>
                  <a:pt x="1082276" y="5781"/>
                </a:lnTo>
                <a:lnTo>
                  <a:pt x="1125013" y="0"/>
                </a:lnTo>
                <a:lnTo>
                  <a:pt x="1167749" y="5781"/>
                </a:lnTo>
                <a:lnTo>
                  <a:pt x="1206145" y="22099"/>
                </a:lnTo>
                <a:lnTo>
                  <a:pt x="1238669" y="47413"/>
                </a:lnTo>
                <a:lnTo>
                  <a:pt x="1263794" y="80182"/>
                </a:lnTo>
                <a:lnTo>
                  <a:pt x="1279990" y="118866"/>
                </a:lnTo>
                <a:lnTo>
                  <a:pt x="1285729" y="161924"/>
                </a:lnTo>
                <a:lnTo>
                  <a:pt x="1279990" y="204982"/>
                </a:lnTo>
                <a:lnTo>
                  <a:pt x="1263794" y="243666"/>
                </a:lnTo>
                <a:lnTo>
                  <a:pt x="1238669" y="276435"/>
                </a:lnTo>
                <a:lnTo>
                  <a:pt x="1206145" y="301749"/>
                </a:lnTo>
                <a:lnTo>
                  <a:pt x="1167749" y="318067"/>
                </a:lnTo>
                <a:lnTo>
                  <a:pt x="1125013" y="323848"/>
                </a:lnTo>
                <a:close/>
              </a:path>
              <a:path w="1285875" h="323850">
                <a:moveTo>
                  <a:pt x="642864" y="323848"/>
                </a:moveTo>
                <a:lnTo>
                  <a:pt x="600127" y="318067"/>
                </a:lnTo>
                <a:lnTo>
                  <a:pt x="561732" y="301749"/>
                </a:lnTo>
                <a:lnTo>
                  <a:pt x="529208" y="276435"/>
                </a:lnTo>
                <a:lnTo>
                  <a:pt x="504083" y="243666"/>
                </a:lnTo>
                <a:lnTo>
                  <a:pt x="487887" y="204982"/>
                </a:lnTo>
                <a:lnTo>
                  <a:pt x="482148" y="161924"/>
                </a:lnTo>
                <a:lnTo>
                  <a:pt x="487887" y="118866"/>
                </a:lnTo>
                <a:lnTo>
                  <a:pt x="504083" y="80182"/>
                </a:lnTo>
                <a:lnTo>
                  <a:pt x="529208" y="47413"/>
                </a:lnTo>
                <a:lnTo>
                  <a:pt x="561732" y="22099"/>
                </a:lnTo>
                <a:lnTo>
                  <a:pt x="600127" y="5781"/>
                </a:lnTo>
                <a:lnTo>
                  <a:pt x="642864" y="0"/>
                </a:lnTo>
                <a:lnTo>
                  <a:pt x="685601" y="5781"/>
                </a:lnTo>
                <a:lnTo>
                  <a:pt x="723996" y="22099"/>
                </a:lnTo>
                <a:lnTo>
                  <a:pt x="756521" y="47413"/>
                </a:lnTo>
                <a:lnTo>
                  <a:pt x="781646" y="80182"/>
                </a:lnTo>
                <a:lnTo>
                  <a:pt x="797842" y="118866"/>
                </a:lnTo>
                <a:lnTo>
                  <a:pt x="803580" y="161924"/>
                </a:lnTo>
                <a:lnTo>
                  <a:pt x="797842" y="204982"/>
                </a:lnTo>
                <a:lnTo>
                  <a:pt x="781646" y="243666"/>
                </a:lnTo>
                <a:lnTo>
                  <a:pt x="756521" y="276435"/>
                </a:lnTo>
                <a:lnTo>
                  <a:pt x="723996" y="301749"/>
                </a:lnTo>
                <a:lnTo>
                  <a:pt x="685601" y="318067"/>
                </a:lnTo>
                <a:lnTo>
                  <a:pt x="642864" y="323848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"/>
            <a:ext cx="9239250" cy="10287000"/>
            <a:chOff x="0" y="122"/>
            <a:chExt cx="9239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22"/>
              <a:ext cx="5753100" cy="10287000"/>
            </a:xfrm>
            <a:custGeom>
              <a:avLst/>
              <a:gdLst/>
              <a:ahLst/>
              <a:cxnLst/>
              <a:rect l="l" t="t" r="r" b="b"/>
              <a:pathLst>
                <a:path w="5753100" h="10287000">
                  <a:moveTo>
                    <a:pt x="5753089" y="10286776"/>
                  </a:moveTo>
                  <a:lnTo>
                    <a:pt x="0" y="10286776"/>
                  </a:lnTo>
                  <a:lnTo>
                    <a:pt x="0" y="0"/>
                  </a:lnTo>
                  <a:lnTo>
                    <a:pt x="5753089" y="0"/>
                  </a:lnTo>
                  <a:lnTo>
                    <a:pt x="5753089" y="10286776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58479" y="1471104"/>
              <a:ext cx="6980590" cy="7344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560771" y="7618293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60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60" y="0"/>
                </a:lnTo>
                <a:lnTo>
                  <a:pt x="2415077" y="9189"/>
                </a:lnTo>
                <a:lnTo>
                  <a:pt x="2451977" y="34229"/>
                </a:lnTo>
                <a:lnTo>
                  <a:pt x="2476886" y="71324"/>
                </a:lnTo>
                <a:lnTo>
                  <a:pt x="2486028" y="116678"/>
                </a:lnTo>
                <a:lnTo>
                  <a:pt x="2486028" y="502432"/>
                </a:lnTo>
                <a:lnTo>
                  <a:pt x="2476886" y="547786"/>
                </a:lnTo>
                <a:lnTo>
                  <a:pt x="2451977" y="584881"/>
                </a:lnTo>
                <a:lnTo>
                  <a:pt x="2415077" y="609920"/>
                </a:lnTo>
                <a:lnTo>
                  <a:pt x="2369960" y="619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60822" y="1471101"/>
            <a:ext cx="1285875" cy="323850"/>
          </a:xfrm>
          <a:custGeom>
            <a:avLst/>
            <a:gdLst/>
            <a:ahLst/>
            <a:cxnLst/>
            <a:rect l="l" t="t" r="r" b="b"/>
            <a:pathLst>
              <a:path w="1285875" h="323850">
                <a:moveTo>
                  <a:pt x="160716" y="323848"/>
                </a:moveTo>
                <a:lnTo>
                  <a:pt x="117979" y="318067"/>
                </a:lnTo>
                <a:lnTo>
                  <a:pt x="79584" y="301749"/>
                </a:lnTo>
                <a:lnTo>
                  <a:pt x="47059" y="276435"/>
                </a:lnTo>
                <a:lnTo>
                  <a:pt x="21934" y="243666"/>
                </a:lnTo>
                <a:lnTo>
                  <a:pt x="5738" y="204982"/>
                </a:lnTo>
                <a:lnTo>
                  <a:pt x="0" y="161924"/>
                </a:lnTo>
                <a:lnTo>
                  <a:pt x="5738" y="118866"/>
                </a:lnTo>
                <a:lnTo>
                  <a:pt x="21934" y="80182"/>
                </a:lnTo>
                <a:lnTo>
                  <a:pt x="47059" y="47413"/>
                </a:lnTo>
                <a:lnTo>
                  <a:pt x="79584" y="22099"/>
                </a:lnTo>
                <a:lnTo>
                  <a:pt x="117979" y="5781"/>
                </a:lnTo>
                <a:lnTo>
                  <a:pt x="160716" y="0"/>
                </a:lnTo>
                <a:lnTo>
                  <a:pt x="203452" y="5781"/>
                </a:lnTo>
                <a:lnTo>
                  <a:pt x="241848" y="22099"/>
                </a:lnTo>
                <a:lnTo>
                  <a:pt x="274372" y="47413"/>
                </a:lnTo>
                <a:lnTo>
                  <a:pt x="299497" y="80182"/>
                </a:lnTo>
                <a:lnTo>
                  <a:pt x="315693" y="118866"/>
                </a:lnTo>
                <a:lnTo>
                  <a:pt x="321432" y="161924"/>
                </a:lnTo>
                <a:lnTo>
                  <a:pt x="315693" y="204982"/>
                </a:lnTo>
                <a:lnTo>
                  <a:pt x="299497" y="243666"/>
                </a:lnTo>
                <a:lnTo>
                  <a:pt x="274372" y="276435"/>
                </a:lnTo>
                <a:lnTo>
                  <a:pt x="241848" y="301749"/>
                </a:lnTo>
                <a:lnTo>
                  <a:pt x="203452" y="318067"/>
                </a:lnTo>
                <a:lnTo>
                  <a:pt x="160716" y="323848"/>
                </a:lnTo>
                <a:close/>
              </a:path>
              <a:path w="1285875" h="323850">
                <a:moveTo>
                  <a:pt x="1125013" y="323848"/>
                </a:moveTo>
                <a:lnTo>
                  <a:pt x="1082276" y="318067"/>
                </a:lnTo>
                <a:lnTo>
                  <a:pt x="1043881" y="301749"/>
                </a:lnTo>
                <a:lnTo>
                  <a:pt x="1011356" y="276435"/>
                </a:lnTo>
                <a:lnTo>
                  <a:pt x="986231" y="243666"/>
                </a:lnTo>
                <a:lnTo>
                  <a:pt x="970035" y="204982"/>
                </a:lnTo>
                <a:lnTo>
                  <a:pt x="964296" y="161924"/>
                </a:lnTo>
                <a:lnTo>
                  <a:pt x="970035" y="118866"/>
                </a:lnTo>
                <a:lnTo>
                  <a:pt x="986231" y="80182"/>
                </a:lnTo>
                <a:lnTo>
                  <a:pt x="1011356" y="47413"/>
                </a:lnTo>
                <a:lnTo>
                  <a:pt x="1043881" y="22099"/>
                </a:lnTo>
                <a:lnTo>
                  <a:pt x="1082276" y="5781"/>
                </a:lnTo>
                <a:lnTo>
                  <a:pt x="1125013" y="0"/>
                </a:lnTo>
                <a:lnTo>
                  <a:pt x="1167749" y="5781"/>
                </a:lnTo>
                <a:lnTo>
                  <a:pt x="1206145" y="22099"/>
                </a:lnTo>
                <a:lnTo>
                  <a:pt x="1238669" y="47413"/>
                </a:lnTo>
                <a:lnTo>
                  <a:pt x="1263794" y="80182"/>
                </a:lnTo>
                <a:lnTo>
                  <a:pt x="1279990" y="118866"/>
                </a:lnTo>
                <a:lnTo>
                  <a:pt x="1285729" y="161924"/>
                </a:lnTo>
                <a:lnTo>
                  <a:pt x="1279990" y="204982"/>
                </a:lnTo>
                <a:lnTo>
                  <a:pt x="1263794" y="243666"/>
                </a:lnTo>
                <a:lnTo>
                  <a:pt x="1238669" y="276435"/>
                </a:lnTo>
                <a:lnTo>
                  <a:pt x="1206145" y="301749"/>
                </a:lnTo>
                <a:lnTo>
                  <a:pt x="1167749" y="318067"/>
                </a:lnTo>
                <a:lnTo>
                  <a:pt x="1125013" y="323848"/>
                </a:lnTo>
                <a:close/>
              </a:path>
              <a:path w="1285875" h="323850">
                <a:moveTo>
                  <a:pt x="642864" y="323848"/>
                </a:moveTo>
                <a:lnTo>
                  <a:pt x="600127" y="318067"/>
                </a:lnTo>
                <a:lnTo>
                  <a:pt x="561732" y="301749"/>
                </a:lnTo>
                <a:lnTo>
                  <a:pt x="529208" y="276435"/>
                </a:lnTo>
                <a:lnTo>
                  <a:pt x="504083" y="243666"/>
                </a:lnTo>
                <a:lnTo>
                  <a:pt x="487887" y="204982"/>
                </a:lnTo>
                <a:lnTo>
                  <a:pt x="482148" y="161924"/>
                </a:lnTo>
                <a:lnTo>
                  <a:pt x="487887" y="118866"/>
                </a:lnTo>
                <a:lnTo>
                  <a:pt x="504083" y="80182"/>
                </a:lnTo>
                <a:lnTo>
                  <a:pt x="529208" y="47413"/>
                </a:lnTo>
                <a:lnTo>
                  <a:pt x="561732" y="22099"/>
                </a:lnTo>
                <a:lnTo>
                  <a:pt x="600127" y="5781"/>
                </a:lnTo>
                <a:lnTo>
                  <a:pt x="642864" y="0"/>
                </a:lnTo>
                <a:lnTo>
                  <a:pt x="685601" y="5781"/>
                </a:lnTo>
                <a:lnTo>
                  <a:pt x="723996" y="22099"/>
                </a:lnTo>
                <a:lnTo>
                  <a:pt x="756521" y="47413"/>
                </a:lnTo>
                <a:lnTo>
                  <a:pt x="781646" y="80182"/>
                </a:lnTo>
                <a:lnTo>
                  <a:pt x="797842" y="118866"/>
                </a:lnTo>
                <a:lnTo>
                  <a:pt x="803580" y="161924"/>
                </a:lnTo>
                <a:lnTo>
                  <a:pt x="797842" y="204982"/>
                </a:lnTo>
                <a:lnTo>
                  <a:pt x="781646" y="243666"/>
                </a:lnTo>
                <a:lnTo>
                  <a:pt x="756521" y="276435"/>
                </a:lnTo>
                <a:lnTo>
                  <a:pt x="723996" y="301749"/>
                </a:lnTo>
                <a:lnTo>
                  <a:pt x="685601" y="318067"/>
                </a:lnTo>
                <a:lnTo>
                  <a:pt x="642864" y="323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664814" y="7618296"/>
            <a:ext cx="2623185" cy="2668905"/>
          </a:xfrm>
          <a:custGeom>
            <a:avLst/>
            <a:gdLst/>
            <a:ahLst/>
            <a:cxnLst/>
            <a:rect l="l" t="t" r="r" b="b"/>
            <a:pathLst>
              <a:path w="2623184" h="2668904">
                <a:moveTo>
                  <a:pt x="1908" y="2173745"/>
                </a:moveTo>
                <a:lnTo>
                  <a:pt x="805" y="2142554"/>
                </a:lnTo>
                <a:lnTo>
                  <a:pt x="238" y="2111720"/>
                </a:lnTo>
                <a:lnTo>
                  <a:pt x="29" y="2080886"/>
                </a:lnTo>
                <a:lnTo>
                  <a:pt x="0" y="2049695"/>
                </a:lnTo>
                <a:lnTo>
                  <a:pt x="2049695" y="0"/>
                </a:lnTo>
                <a:lnTo>
                  <a:pt x="2110766" y="238"/>
                </a:lnTo>
                <a:lnTo>
                  <a:pt x="2141480" y="805"/>
                </a:lnTo>
                <a:lnTo>
                  <a:pt x="2171837" y="1908"/>
                </a:lnTo>
                <a:lnTo>
                  <a:pt x="1908" y="2173745"/>
                </a:lnTo>
                <a:close/>
              </a:path>
              <a:path w="2623184" h="2668904">
                <a:moveTo>
                  <a:pt x="7633" y="1918010"/>
                </a:moveTo>
                <a:lnTo>
                  <a:pt x="14790" y="1847397"/>
                </a:lnTo>
                <a:lnTo>
                  <a:pt x="24810" y="1776784"/>
                </a:lnTo>
                <a:lnTo>
                  <a:pt x="1776784" y="24810"/>
                </a:lnTo>
                <a:lnTo>
                  <a:pt x="1847397" y="14790"/>
                </a:lnTo>
                <a:lnTo>
                  <a:pt x="1918010" y="7633"/>
                </a:lnTo>
                <a:lnTo>
                  <a:pt x="7633" y="1918010"/>
                </a:lnTo>
                <a:close/>
              </a:path>
              <a:path w="2623184" h="2668904">
                <a:moveTo>
                  <a:pt x="22901" y="2400853"/>
                </a:moveTo>
                <a:lnTo>
                  <a:pt x="18935" y="2373359"/>
                </a:lnTo>
                <a:lnTo>
                  <a:pt x="15506" y="2345507"/>
                </a:lnTo>
                <a:lnTo>
                  <a:pt x="12434" y="2317656"/>
                </a:lnTo>
                <a:lnTo>
                  <a:pt x="9542" y="2290162"/>
                </a:lnTo>
                <a:lnTo>
                  <a:pt x="2290162" y="9542"/>
                </a:lnTo>
                <a:lnTo>
                  <a:pt x="2345507" y="15506"/>
                </a:lnTo>
                <a:lnTo>
                  <a:pt x="2373359" y="18935"/>
                </a:lnTo>
                <a:lnTo>
                  <a:pt x="2400853" y="22901"/>
                </a:lnTo>
                <a:lnTo>
                  <a:pt x="22901" y="2400853"/>
                </a:lnTo>
                <a:close/>
              </a:path>
              <a:path w="2623184" h="2668904">
                <a:moveTo>
                  <a:pt x="62979" y="2606968"/>
                </a:moveTo>
                <a:lnTo>
                  <a:pt x="57254" y="2581501"/>
                </a:lnTo>
                <a:lnTo>
                  <a:pt x="45803" y="2531285"/>
                </a:lnTo>
                <a:lnTo>
                  <a:pt x="40077" y="2505819"/>
                </a:lnTo>
                <a:lnTo>
                  <a:pt x="2505819" y="40077"/>
                </a:lnTo>
                <a:lnTo>
                  <a:pt x="2606968" y="62979"/>
                </a:lnTo>
                <a:lnTo>
                  <a:pt x="62979" y="2606968"/>
                </a:lnTo>
                <a:close/>
              </a:path>
              <a:path w="2623184" h="2668904">
                <a:moveTo>
                  <a:pt x="51528" y="1624106"/>
                </a:moveTo>
                <a:lnTo>
                  <a:pt x="62204" y="1580361"/>
                </a:lnTo>
                <a:lnTo>
                  <a:pt x="74021" y="1537276"/>
                </a:lnTo>
                <a:lnTo>
                  <a:pt x="86417" y="1495016"/>
                </a:lnTo>
                <a:lnTo>
                  <a:pt x="99240" y="1452344"/>
                </a:lnTo>
                <a:lnTo>
                  <a:pt x="1452344" y="101148"/>
                </a:lnTo>
                <a:lnTo>
                  <a:pt x="1495285" y="87521"/>
                </a:lnTo>
                <a:lnTo>
                  <a:pt x="1538225" y="75145"/>
                </a:lnTo>
                <a:lnTo>
                  <a:pt x="1581166" y="63844"/>
                </a:lnTo>
                <a:lnTo>
                  <a:pt x="1624106" y="53437"/>
                </a:lnTo>
                <a:lnTo>
                  <a:pt x="51528" y="1624106"/>
                </a:lnTo>
                <a:close/>
              </a:path>
              <a:path w="2623184" h="2668904">
                <a:moveTo>
                  <a:pt x="251253" y="2668702"/>
                </a:moveTo>
                <a:lnTo>
                  <a:pt x="127203" y="2668702"/>
                </a:lnTo>
                <a:lnTo>
                  <a:pt x="2623185" y="172721"/>
                </a:lnTo>
                <a:lnTo>
                  <a:pt x="2623185" y="296771"/>
                </a:lnTo>
                <a:lnTo>
                  <a:pt x="251253" y="2668702"/>
                </a:lnTo>
                <a:close/>
              </a:path>
              <a:path w="2623184" h="2668904">
                <a:moveTo>
                  <a:pt x="175579" y="1253863"/>
                </a:moveTo>
                <a:lnTo>
                  <a:pt x="195299" y="1209182"/>
                </a:lnTo>
                <a:lnTo>
                  <a:pt x="216293" y="1164872"/>
                </a:lnTo>
                <a:lnTo>
                  <a:pt x="238558" y="1120986"/>
                </a:lnTo>
                <a:lnTo>
                  <a:pt x="262096" y="1077577"/>
                </a:lnTo>
                <a:lnTo>
                  <a:pt x="286906" y="1034699"/>
                </a:lnTo>
                <a:lnTo>
                  <a:pt x="312988" y="992403"/>
                </a:lnTo>
                <a:lnTo>
                  <a:pt x="992403" y="312988"/>
                </a:lnTo>
                <a:lnTo>
                  <a:pt x="1034699" y="287701"/>
                </a:lnTo>
                <a:lnTo>
                  <a:pt x="1077577" y="263368"/>
                </a:lnTo>
                <a:lnTo>
                  <a:pt x="1120986" y="239989"/>
                </a:lnTo>
                <a:lnTo>
                  <a:pt x="1164872" y="217565"/>
                </a:lnTo>
                <a:lnTo>
                  <a:pt x="1209182" y="196095"/>
                </a:lnTo>
                <a:lnTo>
                  <a:pt x="1253863" y="175579"/>
                </a:lnTo>
                <a:lnTo>
                  <a:pt x="175579" y="1253863"/>
                </a:lnTo>
                <a:close/>
              </a:path>
              <a:path w="2623184" h="2668904">
                <a:moveTo>
                  <a:pt x="499354" y="2668702"/>
                </a:moveTo>
                <a:lnTo>
                  <a:pt x="375304" y="2668702"/>
                </a:lnTo>
                <a:lnTo>
                  <a:pt x="2623185" y="420822"/>
                </a:lnTo>
                <a:lnTo>
                  <a:pt x="2623185" y="544872"/>
                </a:lnTo>
                <a:lnTo>
                  <a:pt x="499354" y="2668702"/>
                </a:lnTo>
                <a:close/>
              </a:path>
              <a:path w="2623184" h="2668904">
                <a:moveTo>
                  <a:pt x="747455" y="2668702"/>
                </a:moveTo>
                <a:lnTo>
                  <a:pt x="623405" y="2668702"/>
                </a:lnTo>
                <a:lnTo>
                  <a:pt x="2623185" y="668923"/>
                </a:lnTo>
                <a:lnTo>
                  <a:pt x="2623185" y="792973"/>
                </a:lnTo>
                <a:lnTo>
                  <a:pt x="747455" y="2668702"/>
                </a:lnTo>
                <a:close/>
              </a:path>
              <a:path w="2623184" h="2668904">
                <a:moveTo>
                  <a:pt x="995556" y="2668702"/>
                </a:moveTo>
                <a:lnTo>
                  <a:pt x="871506" y="2668702"/>
                </a:lnTo>
                <a:lnTo>
                  <a:pt x="2623185" y="917024"/>
                </a:lnTo>
                <a:lnTo>
                  <a:pt x="2623185" y="1041074"/>
                </a:lnTo>
                <a:lnTo>
                  <a:pt x="995556" y="2668702"/>
                </a:lnTo>
                <a:close/>
              </a:path>
              <a:path w="2623184" h="2668904">
                <a:moveTo>
                  <a:pt x="1245566" y="2668702"/>
                </a:moveTo>
                <a:lnTo>
                  <a:pt x="1121515" y="2668702"/>
                </a:lnTo>
                <a:lnTo>
                  <a:pt x="2623185" y="1167033"/>
                </a:lnTo>
                <a:lnTo>
                  <a:pt x="2623185" y="1291083"/>
                </a:lnTo>
                <a:lnTo>
                  <a:pt x="1245566" y="2668702"/>
                </a:lnTo>
                <a:close/>
              </a:path>
              <a:path w="2623184" h="2668904">
                <a:moveTo>
                  <a:pt x="1491758" y="2668702"/>
                </a:moveTo>
                <a:lnTo>
                  <a:pt x="1367708" y="2668702"/>
                </a:lnTo>
                <a:lnTo>
                  <a:pt x="2623185" y="1413225"/>
                </a:lnTo>
                <a:lnTo>
                  <a:pt x="2623185" y="1537276"/>
                </a:lnTo>
                <a:lnTo>
                  <a:pt x="1491758" y="2668702"/>
                </a:lnTo>
                <a:close/>
              </a:path>
              <a:path w="2623184" h="2668904">
                <a:moveTo>
                  <a:pt x="1739859" y="2668702"/>
                </a:moveTo>
                <a:lnTo>
                  <a:pt x="1615809" y="2668702"/>
                </a:lnTo>
                <a:lnTo>
                  <a:pt x="2623185" y="1661326"/>
                </a:lnTo>
                <a:lnTo>
                  <a:pt x="2623185" y="1785377"/>
                </a:lnTo>
                <a:lnTo>
                  <a:pt x="1739859" y="2668702"/>
                </a:lnTo>
                <a:close/>
              </a:path>
              <a:path w="2623184" h="2668904">
                <a:moveTo>
                  <a:pt x="1988692" y="2668702"/>
                </a:moveTo>
                <a:lnTo>
                  <a:pt x="1864603" y="2668702"/>
                </a:lnTo>
                <a:lnTo>
                  <a:pt x="2623185" y="1910612"/>
                </a:lnTo>
                <a:lnTo>
                  <a:pt x="2623185" y="2034624"/>
                </a:lnTo>
                <a:lnTo>
                  <a:pt x="1988692" y="2668702"/>
                </a:lnTo>
                <a:close/>
              </a:path>
              <a:path w="2623184" h="2668904">
                <a:moveTo>
                  <a:pt x="2236061" y="2668702"/>
                </a:moveTo>
                <a:lnTo>
                  <a:pt x="2112010" y="2668702"/>
                </a:lnTo>
                <a:lnTo>
                  <a:pt x="2623185" y="2157528"/>
                </a:lnTo>
                <a:lnTo>
                  <a:pt x="2623185" y="2281579"/>
                </a:lnTo>
                <a:lnTo>
                  <a:pt x="2236061" y="2668702"/>
                </a:lnTo>
                <a:close/>
              </a:path>
              <a:path w="2623184" h="2668904">
                <a:moveTo>
                  <a:pt x="2486070" y="2668702"/>
                </a:moveTo>
                <a:lnTo>
                  <a:pt x="2362020" y="2668702"/>
                </a:lnTo>
                <a:lnTo>
                  <a:pt x="2623185" y="2407537"/>
                </a:lnTo>
                <a:lnTo>
                  <a:pt x="2623185" y="2531588"/>
                </a:lnTo>
                <a:lnTo>
                  <a:pt x="2486070" y="2668702"/>
                </a:lnTo>
                <a:close/>
              </a:path>
              <a:path w="2623184" h="2668904">
                <a:moveTo>
                  <a:pt x="2623185" y="2668702"/>
                </a:moveTo>
                <a:lnTo>
                  <a:pt x="2610121" y="2668702"/>
                </a:lnTo>
                <a:lnTo>
                  <a:pt x="2623185" y="2655638"/>
                </a:lnTo>
                <a:lnTo>
                  <a:pt x="2623185" y="2668702"/>
                </a:lnTo>
                <a:close/>
              </a:path>
            </a:pathLst>
          </a:custGeom>
          <a:solidFill>
            <a:srgbClr val="FFD033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48071" y="2168598"/>
            <a:ext cx="5467350" cy="382968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1255">
                <a:latin typeface="Arial"/>
                <a:cs typeface="Arial"/>
              </a:rPr>
              <a:t>M</a:t>
            </a:r>
            <a:r>
              <a:rPr dirty="0" sz="10850" spc="335">
                <a:latin typeface="Arial"/>
                <a:cs typeface="Arial"/>
              </a:rPr>
              <a:t>I</a:t>
            </a:r>
            <a:r>
              <a:rPr dirty="0" sz="10850" spc="75">
                <a:latin typeface="Arial"/>
                <a:cs typeface="Arial"/>
              </a:rPr>
              <a:t>S</a:t>
            </a:r>
            <a:r>
              <a:rPr dirty="0" sz="10850" spc="335">
                <a:latin typeface="Arial"/>
                <a:cs typeface="Arial"/>
              </a:rPr>
              <a:t>I</a:t>
            </a:r>
            <a:r>
              <a:rPr dirty="0" sz="10850" spc="1105">
                <a:latin typeface="Arial"/>
                <a:cs typeface="Arial"/>
              </a:rPr>
              <a:t>O</a:t>
            </a:r>
            <a:r>
              <a:rPr dirty="0" sz="10850" spc="1150">
                <a:latin typeface="Arial"/>
                <a:cs typeface="Arial"/>
              </a:rPr>
              <a:t>N</a:t>
            </a:r>
            <a:endParaRPr sz="10850">
              <a:latin typeface="Arial"/>
              <a:cs typeface="Arial"/>
            </a:endParaRPr>
          </a:p>
          <a:p>
            <a:pPr marL="12700" marR="492125">
              <a:lnSpc>
                <a:spcPct val="132800"/>
              </a:lnSpc>
              <a:spcBef>
                <a:spcPts val="1605"/>
              </a:spcBef>
            </a:pPr>
            <a:r>
              <a:rPr dirty="0" sz="2400" spc="55" b="0">
                <a:latin typeface="Verdana"/>
                <a:cs typeface="Verdana"/>
              </a:rPr>
              <a:t>Using </a:t>
            </a:r>
            <a:r>
              <a:rPr dirty="0" sz="2400" spc="40" b="0">
                <a:latin typeface="Verdana"/>
                <a:cs typeface="Verdana"/>
              </a:rPr>
              <a:t>technology </a:t>
            </a:r>
            <a:r>
              <a:rPr dirty="0" sz="2400" spc="35" b="0">
                <a:latin typeface="Verdana"/>
                <a:cs typeface="Verdana"/>
              </a:rPr>
              <a:t>to </a:t>
            </a:r>
            <a:r>
              <a:rPr dirty="0" sz="2400" spc="65" b="0">
                <a:latin typeface="Verdana"/>
                <a:cs typeface="Verdana"/>
              </a:rPr>
              <a:t>connect  </a:t>
            </a:r>
            <a:r>
              <a:rPr dirty="0" sz="2400" spc="25" b="0">
                <a:latin typeface="Verdana"/>
                <a:cs typeface="Verdana"/>
              </a:rPr>
              <a:t>students</a:t>
            </a:r>
            <a:r>
              <a:rPr dirty="0" sz="2400" spc="-229" b="0">
                <a:latin typeface="Verdana"/>
                <a:cs typeface="Verdana"/>
              </a:rPr>
              <a:t> </a:t>
            </a:r>
            <a:r>
              <a:rPr dirty="0" sz="2400" spc="60" b="0">
                <a:latin typeface="Verdana"/>
                <a:cs typeface="Verdana"/>
              </a:rPr>
              <a:t>with</a:t>
            </a:r>
            <a:r>
              <a:rPr dirty="0" sz="2400" spc="-229" b="0">
                <a:latin typeface="Verdana"/>
                <a:cs typeface="Verdana"/>
              </a:rPr>
              <a:t> </a:t>
            </a:r>
            <a:r>
              <a:rPr dirty="0" sz="2400" spc="45" b="0">
                <a:latin typeface="Verdana"/>
                <a:cs typeface="Verdana"/>
              </a:rPr>
              <a:t>the</a:t>
            </a:r>
            <a:r>
              <a:rPr dirty="0" sz="2400" spc="-229" b="0">
                <a:latin typeface="Verdana"/>
                <a:cs typeface="Verdana"/>
              </a:rPr>
              <a:t> </a:t>
            </a:r>
            <a:r>
              <a:rPr dirty="0" sz="2400" spc="45" b="0">
                <a:latin typeface="Verdana"/>
                <a:cs typeface="Verdana"/>
              </a:rPr>
              <a:t>world</a:t>
            </a:r>
            <a:r>
              <a:rPr dirty="0" sz="2400" spc="-225" b="0">
                <a:latin typeface="Verdana"/>
                <a:cs typeface="Verdana"/>
              </a:rPr>
              <a:t> </a:t>
            </a:r>
            <a:r>
              <a:rPr dirty="0" sz="2400" spc="45" b="0">
                <a:latin typeface="Verdana"/>
                <a:cs typeface="Verdana"/>
              </a:rPr>
              <a:t>around  </a:t>
            </a:r>
            <a:r>
              <a:rPr dirty="0" sz="2400" spc="85" b="0">
                <a:latin typeface="Verdana"/>
                <a:cs typeface="Verdana"/>
              </a:rPr>
              <a:t>them</a:t>
            </a:r>
            <a:r>
              <a:rPr dirty="0" sz="2400" spc="-229" b="0">
                <a:latin typeface="Verdana"/>
                <a:cs typeface="Verdana"/>
              </a:rPr>
              <a:t> </a:t>
            </a:r>
            <a:r>
              <a:rPr dirty="0" sz="2400" spc="35" b="0">
                <a:latin typeface="Verdana"/>
                <a:cs typeface="Verdana"/>
              </a:rPr>
              <a:t>to</a:t>
            </a:r>
            <a:r>
              <a:rPr dirty="0" sz="2400" spc="-225" b="0">
                <a:latin typeface="Verdana"/>
                <a:cs typeface="Verdana"/>
              </a:rPr>
              <a:t> </a:t>
            </a:r>
            <a:r>
              <a:rPr dirty="0" sz="2400" spc="15" b="0">
                <a:latin typeface="Verdana"/>
                <a:cs typeface="Verdana"/>
              </a:rPr>
              <a:t>prepare</a:t>
            </a:r>
            <a:r>
              <a:rPr dirty="0" sz="2400" spc="-225" b="0">
                <a:latin typeface="Verdana"/>
                <a:cs typeface="Verdana"/>
              </a:rPr>
              <a:t> </a:t>
            </a:r>
            <a:r>
              <a:rPr dirty="0" sz="2400" spc="85" b="0">
                <a:latin typeface="Verdana"/>
                <a:cs typeface="Verdana"/>
              </a:rPr>
              <a:t>them</a:t>
            </a:r>
            <a:r>
              <a:rPr dirty="0" sz="2400" spc="-225" b="0">
                <a:latin typeface="Verdana"/>
                <a:cs typeface="Verdana"/>
              </a:rPr>
              <a:t> </a:t>
            </a:r>
            <a:r>
              <a:rPr dirty="0" sz="2400" spc="-20" b="0">
                <a:latin typeface="Verdana"/>
                <a:cs typeface="Verdana"/>
              </a:rPr>
              <a:t>for</a:t>
            </a:r>
            <a:r>
              <a:rPr dirty="0" sz="2400" spc="-225" b="0">
                <a:latin typeface="Verdana"/>
                <a:cs typeface="Verdana"/>
              </a:rPr>
              <a:t> </a:t>
            </a:r>
            <a:r>
              <a:rPr dirty="0" sz="2400" spc="20" b="0">
                <a:latin typeface="Verdana"/>
                <a:cs typeface="Verdana"/>
              </a:rPr>
              <a:t>better  </a:t>
            </a:r>
            <a:r>
              <a:rPr dirty="0" sz="2400" spc="-35" b="0">
                <a:latin typeface="Verdana"/>
                <a:cs typeface="Verdana"/>
              </a:rPr>
              <a:t>future.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646" y="1260041"/>
            <a:ext cx="6976745" cy="7773034"/>
            <a:chOff x="11311646" y="1260041"/>
            <a:chExt cx="6976745" cy="7773034"/>
          </a:xfrm>
        </p:grpSpPr>
        <p:sp>
          <p:nvSpPr>
            <p:cNvPr id="3" name="object 3"/>
            <p:cNvSpPr/>
            <p:nvPr/>
          </p:nvSpPr>
          <p:spPr>
            <a:xfrm>
              <a:off x="16559144" y="3814084"/>
              <a:ext cx="1729105" cy="2771775"/>
            </a:xfrm>
            <a:custGeom>
              <a:avLst/>
              <a:gdLst/>
              <a:ahLst/>
              <a:cxnLst/>
              <a:rect l="l" t="t" r="r" b="b"/>
              <a:pathLst>
                <a:path w="1729105" h="2771775">
                  <a:moveTo>
                    <a:pt x="0" y="0"/>
                  </a:moveTo>
                  <a:lnTo>
                    <a:pt x="1728856" y="0"/>
                  </a:lnTo>
                  <a:lnTo>
                    <a:pt x="1728856" y="2771756"/>
                  </a:lnTo>
                  <a:lnTo>
                    <a:pt x="0" y="2771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11636" y="1279727"/>
              <a:ext cx="5586730" cy="7753350"/>
            </a:xfrm>
            <a:custGeom>
              <a:avLst/>
              <a:gdLst/>
              <a:ahLst/>
              <a:cxnLst/>
              <a:rect l="l" t="t" r="r" b="b"/>
              <a:pathLst>
                <a:path w="5586730" h="7753350">
                  <a:moveTo>
                    <a:pt x="5586692" y="382155"/>
                  </a:moveTo>
                  <a:lnTo>
                    <a:pt x="5583733" y="334302"/>
                  </a:lnTo>
                  <a:lnTo>
                    <a:pt x="5575097" y="288201"/>
                  </a:lnTo>
                  <a:lnTo>
                    <a:pt x="5561127" y="244208"/>
                  </a:lnTo>
                  <a:lnTo>
                    <a:pt x="5542191" y="202692"/>
                  </a:lnTo>
                  <a:lnTo>
                    <a:pt x="5518620" y="164007"/>
                  </a:lnTo>
                  <a:lnTo>
                    <a:pt x="5490794" y="128524"/>
                  </a:lnTo>
                  <a:lnTo>
                    <a:pt x="5459044" y="96596"/>
                  </a:lnTo>
                  <a:lnTo>
                    <a:pt x="5423725" y="68580"/>
                  </a:lnTo>
                  <a:lnTo>
                    <a:pt x="5385219" y="44856"/>
                  </a:lnTo>
                  <a:lnTo>
                    <a:pt x="5343842" y="25768"/>
                  </a:lnTo>
                  <a:lnTo>
                    <a:pt x="5299964" y="11696"/>
                  </a:lnTo>
                  <a:lnTo>
                    <a:pt x="5287353" y="9321"/>
                  </a:lnTo>
                  <a:lnTo>
                    <a:pt x="5287353" y="415264"/>
                  </a:lnTo>
                  <a:lnTo>
                    <a:pt x="5287353" y="7334859"/>
                  </a:lnTo>
                  <a:lnTo>
                    <a:pt x="5285854" y="7334859"/>
                  </a:lnTo>
                  <a:lnTo>
                    <a:pt x="5276354" y="7381595"/>
                  </a:lnTo>
                  <a:lnTo>
                    <a:pt x="5258740" y="7407681"/>
                  </a:lnTo>
                  <a:lnTo>
                    <a:pt x="5258740" y="7706525"/>
                  </a:lnTo>
                  <a:lnTo>
                    <a:pt x="5251970" y="7707909"/>
                  </a:lnTo>
                  <a:lnTo>
                    <a:pt x="5206123" y="7711008"/>
                  </a:lnTo>
                  <a:lnTo>
                    <a:pt x="380568" y="7711008"/>
                  </a:lnTo>
                  <a:lnTo>
                    <a:pt x="334733" y="7707909"/>
                  </a:lnTo>
                  <a:lnTo>
                    <a:pt x="326364" y="7706207"/>
                  </a:lnTo>
                  <a:lnTo>
                    <a:pt x="371551" y="7709497"/>
                  </a:lnTo>
                  <a:lnTo>
                    <a:pt x="5218163" y="7709497"/>
                  </a:lnTo>
                  <a:lnTo>
                    <a:pt x="5258740" y="7706525"/>
                  </a:lnTo>
                  <a:lnTo>
                    <a:pt x="5258740" y="7407681"/>
                  </a:lnTo>
                  <a:lnTo>
                    <a:pt x="5250497" y="7419873"/>
                  </a:lnTo>
                  <a:lnTo>
                    <a:pt x="5212232" y="7445730"/>
                  </a:lnTo>
                  <a:lnTo>
                    <a:pt x="5165509" y="7455230"/>
                  </a:lnTo>
                  <a:lnTo>
                    <a:pt x="424192" y="7455230"/>
                  </a:lnTo>
                  <a:lnTo>
                    <a:pt x="377469" y="7445730"/>
                  </a:lnTo>
                  <a:lnTo>
                    <a:pt x="339204" y="7419873"/>
                  </a:lnTo>
                  <a:lnTo>
                    <a:pt x="313347" y="7381595"/>
                  </a:lnTo>
                  <a:lnTo>
                    <a:pt x="303860" y="7334859"/>
                  </a:lnTo>
                  <a:lnTo>
                    <a:pt x="303860" y="415264"/>
                  </a:lnTo>
                  <a:lnTo>
                    <a:pt x="313347" y="368528"/>
                  </a:lnTo>
                  <a:lnTo>
                    <a:pt x="339204" y="330250"/>
                  </a:lnTo>
                  <a:lnTo>
                    <a:pt x="377469" y="304393"/>
                  </a:lnTo>
                  <a:lnTo>
                    <a:pt x="424192" y="294894"/>
                  </a:lnTo>
                  <a:lnTo>
                    <a:pt x="5167020" y="294894"/>
                  </a:lnTo>
                  <a:lnTo>
                    <a:pt x="5213743" y="304393"/>
                  </a:lnTo>
                  <a:lnTo>
                    <a:pt x="5252009" y="330250"/>
                  </a:lnTo>
                  <a:lnTo>
                    <a:pt x="5277853" y="368528"/>
                  </a:lnTo>
                  <a:lnTo>
                    <a:pt x="5287353" y="415264"/>
                  </a:lnTo>
                  <a:lnTo>
                    <a:pt x="5287353" y="9321"/>
                  </a:lnTo>
                  <a:lnTo>
                    <a:pt x="5253939" y="2984"/>
                  </a:lnTo>
                  <a:lnTo>
                    <a:pt x="5206123" y="0"/>
                  </a:lnTo>
                  <a:lnTo>
                    <a:pt x="380568" y="0"/>
                  </a:lnTo>
                  <a:lnTo>
                    <a:pt x="332752" y="2984"/>
                  </a:lnTo>
                  <a:lnTo>
                    <a:pt x="299618" y="9258"/>
                  </a:lnTo>
                  <a:lnTo>
                    <a:pt x="299618" y="7700721"/>
                  </a:lnTo>
                  <a:lnTo>
                    <a:pt x="290741" y="7698892"/>
                  </a:lnTo>
                  <a:lnTo>
                    <a:pt x="289496" y="7698460"/>
                  </a:lnTo>
                  <a:lnTo>
                    <a:pt x="299618" y="7700721"/>
                  </a:lnTo>
                  <a:lnTo>
                    <a:pt x="299618" y="9258"/>
                  </a:lnTo>
                  <a:lnTo>
                    <a:pt x="242862" y="25768"/>
                  </a:lnTo>
                  <a:lnTo>
                    <a:pt x="201485" y="44856"/>
                  </a:lnTo>
                  <a:lnTo>
                    <a:pt x="162966" y="68580"/>
                  </a:lnTo>
                  <a:lnTo>
                    <a:pt x="127660" y="96596"/>
                  </a:lnTo>
                  <a:lnTo>
                    <a:pt x="95910" y="128524"/>
                  </a:lnTo>
                  <a:lnTo>
                    <a:pt x="68072" y="164007"/>
                  </a:lnTo>
                  <a:lnTo>
                    <a:pt x="54610" y="186118"/>
                  </a:lnTo>
                  <a:lnTo>
                    <a:pt x="54610" y="7463409"/>
                  </a:lnTo>
                  <a:lnTo>
                    <a:pt x="54241" y="7462329"/>
                  </a:lnTo>
                  <a:lnTo>
                    <a:pt x="52743" y="7455052"/>
                  </a:lnTo>
                  <a:lnTo>
                    <a:pt x="54610" y="7463409"/>
                  </a:lnTo>
                  <a:lnTo>
                    <a:pt x="54610" y="186118"/>
                  </a:lnTo>
                  <a:lnTo>
                    <a:pt x="46926" y="198742"/>
                  </a:lnTo>
                  <a:lnTo>
                    <a:pt x="46926" y="7426693"/>
                  </a:lnTo>
                  <a:lnTo>
                    <a:pt x="45224" y="7418324"/>
                  </a:lnTo>
                  <a:lnTo>
                    <a:pt x="42125" y="7372477"/>
                  </a:lnTo>
                  <a:lnTo>
                    <a:pt x="42125" y="382155"/>
                  </a:lnTo>
                  <a:lnTo>
                    <a:pt x="45224" y="336308"/>
                  </a:lnTo>
                  <a:lnTo>
                    <a:pt x="46418" y="330466"/>
                  </a:lnTo>
                  <a:lnTo>
                    <a:pt x="43637" y="368528"/>
                  </a:lnTo>
                  <a:lnTo>
                    <a:pt x="43637" y="7381595"/>
                  </a:lnTo>
                  <a:lnTo>
                    <a:pt x="46926" y="7426693"/>
                  </a:lnTo>
                  <a:lnTo>
                    <a:pt x="46926" y="198742"/>
                  </a:lnTo>
                  <a:lnTo>
                    <a:pt x="44513" y="202692"/>
                  </a:lnTo>
                  <a:lnTo>
                    <a:pt x="25565" y="244208"/>
                  </a:lnTo>
                  <a:lnTo>
                    <a:pt x="11607" y="288201"/>
                  </a:lnTo>
                  <a:lnTo>
                    <a:pt x="2959" y="334302"/>
                  </a:lnTo>
                  <a:lnTo>
                    <a:pt x="0" y="382155"/>
                  </a:lnTo>
                  <a:lnTo>
                    <a:pt x="0" y="7372477"/>
                  </a:lnTo>
                  <a:lnTo>
                    <a:pt x="2959" y="7420305"/>
                  </a:lnTo>
                  <a:lnTo>
                    <a:pt x="11607" y="7466343"/>
                  </a:lnTo>
                  <a:lnTo>
                    <a:pt x="25565" y="7510221"/>
                  </a:lnTo>
                  <a:lnTo>
                    <a:pt x="44513" y="7551610"/>
                  </a:lnTo>
                  <a:lnTo>
                    <a:pt x="68072" y="7590129"/>
                  </a:lnTo>
                  <a:lnTo>
                    <a:pt x="95910" y="7625448"/>
                  </a:lnTo>
                  <a:lnTo>
                    <a:pt x="127660" y="7657211"/>
                  </a:lnTo>
                  <a:lnTo>
                    <a:pt x="162966" y="7685049"/>
                  </a:lnTo>
                  <a:lnTo>
                    <a:pt x="201485" y="7708620"/>
                  </a:lnTo>
                  <a:lnTo>
                    <a:pt x="242862" y="7727556"/>
                  </a:lnTo>
                  <a:lnTo>
                    <a:pt x="286727" y="7741539"/>
                  </a:lnTo>
                  <a:lnTo>
                    <a:pt x="332752" y="7750175"/>
                  </a:lnTo>
                  <a:lnTo>
                    <a:pt x="380568" y="7753134"/>
                  </a:lnTo>
                  <a:lnTo>
                    <a:pt x="5206123" y="7753134"/>
                  </a:lnTo>
                  <a:lnTo>
                    <a:pt x="5253939" y="7750175"/>
                  </a:lnTo>
                  <a:lnTo>
                    <a:pt x="5299964" y="7741539"/>
                  </a:lnTo>
                  <a:lnTo>
                    <a:pt x="5343842" y="7727556"/>
                  </a:lnTo>
                  <a:lnTo>
                    <a:pt x="5379986" y="7711008"/>
                  </a:lnTo>
                  <a:lnTo>
                    <a:pt x="5385219" y="7708620"/>
                  </a:lnTo>
                  <a:lnTo>
                    <a:pt x="5423725" y="7685049"/>
                  </a:lnTo>
                  <a:lnTo>
                    <a:pt x="5459044" y="7657211"/>
                  </a:lnTo>
                  <a:lnTo>
                    <a:pt x="5490794" y="7625448"/>
                  </a:lnTo>
                  <a:lnTo>
                    <a:pt x="5518620" y="7590129"/>
                  </a:lnTo>
                  <a:lnTo>
                    <a:pt x="5542191" y="7551610"/>
                  </a:lnTo>
                  <a:lnTo>
                    <a:pt x="5561127" y="7510221"/>
                  </a:lnTo>
                  <a:lnTo>
                    <a:pt x="5575097" y="7466343"/>
                  </a:lnTo>
                  <a:lnTo>
                    <a:pt x="5583733" y="7420305"/>
                  </a:lnTo>
                  <a:lnTo>
                    <a:pt x="5586692" y="7372477"/>
                  </a:lnTo>
                  <a:lnTo>
                    <a:pt x="5586692" y="382155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15318" y="1574374"/>
              <a:ext cx="4976317" cy="7154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625143" y="1403094"/>
              <a:ext cx="90253" cy="90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25175" y="1383533"/>
              <a:ext cx="129408" cy="1293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71868" y="1412119"/>
              <a:ext cx="72262" cy="722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125165" y="1260042"/>
              <a:ext cx="793115" cy="1350010"/>
            </a:xfrm>
            <a:custGeom>
              <a:avLst/>
              <a:gdLst/>
              <a:ahLst/>
              <a:cxnLst/>
              <a:rect l="l" t="t" r="r" b="b"/>
              <a:pathLst>
                <a:path w="793115" h="1350010">
                  <a:moveTo>
                    <a:pt x="379056" y="19685"/>
                  </a:moveTo>
                  <a:lnTo>
                    <a:pt x="375881" y="7099"/>
                  </a:lnTo>
                  <a:lnTo>
                    <a:pt x="367207" y="1435"/>
                  </a:lnTo>
                  <a:lnTo>
                    <a:pt x="354304" y="0"/>
                  </a:lnTo>
                  <a:lnTo>
                    <a:pt x="24739" y="0"/>
                  </a:lnTo>
                  <a:lnTo>
                    <a:pt x="11836" y="1435"/>
                  </a:lnTo>
                  <a:lnTo>
                    <a:pt x="3162" y="7099"/>
                  </a:lnTo>
                  <a:lnTo>
                    <a:pt x="0" y="19685"/>
                  </a:lnTo>
                  <a:lnTo>
                    <a:pt x="379056" y="19685"/>
                  </a:lnTo>
                  <a:close/>
                </a:path>
                <a:path w="793115" h="1350010">
                  <a:moveTo>
                    <a:pt x="792835" y="1046251"/>
                  </a:moveTo>
                  <a:lnTo>
                    <a:pt x="791400" y="1032827"/>
                  </a:lnTo>
                  <a:lnTo>
                    <a:pt x="785736" y="1023645"/>
                  </a:lnTo>
                  <a:lnTo>
                    <a:pt x="773163" y="1020229"/>
                  </a:lnTo>
                  <a:lnTo>
                    <a:pt x="773163" y="1349730"/>
                  </a:lnTo>
                  <a:lnTo>
                    <a:pt x="785736" y="1346568"/>
                  </a:lnTo>
                  <a:lnTo>
                    <a:pt x="791400" y="1337894"/>
                  </a:lnTo>
                  <a:lnTo>
                    <a:pt x="792835" y="1324978"/>
                  </a:lnTo>
                  <a:lnTo>
                    <a:pt x="792835" y="1046251"/>
                  </a:lnTo>
                  <a:close/>
                </a:path>
                <a:path w="793115" h="1350010">
                  <a:moveTo>
                    <a:pt x="792835" y="659574"/>
                  </a:moveTo>
                  <a:lnTo>
                    <a:pt x="791400" y="646150"/>
                  </a:lnTo>
                  <a:lnTo>
                    <a:pt x="785736" y="636968"/>
                  </a:lnTo>
                  <a:lnTo>
                    <a:pt x="773163" y="633552"/>
                  </a:lnTo>
                  <a:lnTo>
                    <a:pt x="773163" y="963053"/>
                  </a:lnTo>
                  <a:lnTo>
                    <a:pt x="785736" y="959878"/>
                  </a:lnTo>
                  <a:lnTo>
                    <a:pt x="791400" y="951204"/>
                  </a:lnTo>
                  <a:lnTo>
                    <a:pt x="792835" y="938301"/>
                  </a:lnTo>
                  <a:lnTo>
                    <a:pt x="792835" y="659574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431010" y="11"/>
            <a:ext cx="1616075" cy="1446530"/>
          </a:xfrm>
          <a:custGeom>
            <a:avLst/>
            <a:gdLst/>
            <a:ahLst/>
            <a:cxnLst/>
            <a:rect l="l" t="t" r="r" b="b"/>
            <a:pathLst>
              <a:path w="1616075" h="1446530">
                <a:moveTo>
                  <a:pt x="1529524" y="39395"/>
                </a:moveTo>
                <a:lnTo>
                  <a:pt x="1517205" y="0"/>
                </a:lnTo>
                <a:lnTo>
                  <a:pt x="1490116" y="0"/>
                </a:lnTo>
                <a:lnTo>
                  <a:pt x="1529524" y="39395"/>
                </a:lnTo>
                <a:close/>
              </a:path>
              <a:path w="1616075" h="1446530">
                <a:moveTo>
                  <a:pt x="1543151" y="1170597"/>
                </a:moveTo>
                <a:lnTo>
                  <a:pt x="372554" y="0"/>
                </a:lnTo>
                <a:lnTo>
                  <a:pt x="0" y="0"/>
                </a:lnTo>
                <a:lnTo>
                  <a:pt x="1446326" y="1446390"/>
                </a:lnTo>
                <a:lnTo>
                  <a:pt x="1460652" y="1412570"/>
                </a:lnTo>
                <a:lnTo>
                  <a:pt x="1487385" y="1344282"/>
                </a:lnTo>
                <a:lnTo>
                  <a:pt x="1502803" y="1301216"/>
                </a:lnTo>
                <a:lnTo>
                  <a:pt x="1516532" y="1259928"/>
                </a:lnTo>
                <a:lnTo>
                  <a:pt x="1530705" y="1213700"/>
                </a:lnTo>
                <a:lnTo>
                  <a:pt x="1533321" y="1205052"/>
                </a:lnTo>
                <a:lnTo>
                  <a:pt x="1534642" y="1200607"/>
                </a:lnTo>
                <a:lnTo>
                  <a:pt x="1536801" y="1193114"/>
                </a:lnTo>
                <a:lnTo>
                  <a:pt x="1541068" y="1178090"/>
                </a:lnTo>
                <a:lnTo>
                  <a:pt x="1543151" y="1170597"/>
                </a:lnTo>
                <a:close/>
              </a:path>
              <a:path w="1616075" h="1446530">
                <a:moveTo>
                  <a:pt x="1612201" y="742962"/>
                </a:moveTo>
                <a:lnTo>
                  <a:pt x="869238" y="0"/>
                </a:lnTo>
                <a:lnTo>
                  <a:pt x="496658" y="0"/>
                </a:lnTo>
                <a:lnTo>
                  <a:pt x="1567649" y="1070889"/>
                </a:lnTo>
                <a:lnTo>
                  <a:pt x="1571980" y="1050632"/>
                </a:lnTo>
                <a:lnTo>
                  <a:pt x="1580032" y="1009942"/>
                </a:lnTo>
                <a:lnTo>
                  <a:pt x="1587220" y="969098"/>
                </a:lnTo>
                <a:lnTo>
                  <a:pt x="1593646" y="928192"/>
                </a:lnTo>
                <a:lnTo>
                  <a:pt x="1599234" y="887120"/>
                </a:lnTo>
                <a:lnTo>
                  <a:pt x="1603971" y="846010"/>
                </a:lnTo>
                <a:lnTo>
                  <a:pt x="1607883" y="804862"/>
                </a:lnTo>
                <a:lnTo>
                  <a:pt x="1610944" y="763600"/>
                </a:lnTo>
                <a:lnTo>
                  <a:pt x="1612201" y="742962"/>
                </a:lnTo>
                <a:close/>
              </a:path>
              <a:path w="1616075" h="1446530">
                <a:moveTo>
                  <a:pt x="1615478" y="622033"/>
                </a:moveTo>
                <a:lnTo>
                  <a:pt x="1614614" y="569645"/>
                </a:lnTo>
                <a:lnTo>
                  <a:pt x="1612417" y="517296"/>
                </a:lnTo>
                <a:lnTo>
                  <a:pt x="1608912" y="465023"/>
                </a:lnTo>
                <a:lnTo>
                  <a:pt x="1604073" y="412851"/>
                </a:lnTo>
                <a:lnTo>
                  <a:pt x="1597914" y="360807"/>
                </a:lnTo>
                <a:lnTo>
                  <a:pt x="1590446" y="308902"/>
                </a:lnTo>
                <a:lnTo>
                  <a:pt x="1581708" y="257136"/>
                </a:lnTo>
                <a:lnTo>
                  <a:pt x="1571586" y="205663"/>
                </a:lnTo>
                <a:lnTo>
                  <a:pt x="1365923" y="0"/>
                </a:lnTo>
                <a:lnTo>
                  <a:pt x="993432" y="0"/>
                </a:lnTo>
                <a:lnTo>
                  <a:pt x="1615478" y="622033"/>
                </a:lnTo>
                <a:close/>
              </a:path>
            </a:pathLst>
          </a:custGeom>
          <a:solidFill>
            <a:srgbClr val="FFD033">
              <a:alpha val="2587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3743960" cy="3384550"/>
            <a:chOff x="0" y="0"/>
            <a:chExt cx="3743960" cy="3384550"/>
          </a:xfrm>
        </p:grpSpPr>
        <p:sp>
          <p:nvSpPr>
            <p:cNvPr id="12" name="object 12"/>
            <p:cNvSpPr/>
            <p:nvPr/>
          </p:nvSpPr>
          <p:spPr>
            <a:xfrm>
              <a:off x="0" y="11"/>
              <a:ext cx="2838450" cy="2683510"/>
            </a:xfrm>
            <a:custGeom>
              <a:avLst/>
              <a:gdLst/>
              <a:ahLst/>
              <a:cxnLst/>
              <a:rect l="l" t="t" r="r" b="b"/>
              <a:pathLst>
                <a:path w="2838450" h="2683510">
                  <a:moveTo>
                    <a:pt x="437311" y="2607322"/>
                  </a:moveTo>
                  <a:lnTo>
                    <a:pt x="0" y="2170049"/>
                  </a:lnTo>
                  <a:lnTo>
                    <a:pt x="0" y="2428570"/>
                  </a:lnTo>
                  <a:lnTo>
                    <a:pt x="76695" y="2468880"/>
                  </a:lnTo>
                  <a:lnTo>
                    <a:pt x="120561" y="2490051"/>
                  </a:lnTo>
                  <a:lnTo>
                    <a:pt x="164807" y="2510104"/>
                  </a:lnTo>
                  <a:lnTo>
                    <a:pt x="209423" y="2529065"/>
                  </a:lnTo>
                  <a:lnTo>
                    <a:pt x="254381" y="2546921"/>
                  </a:lnTo>
                  <a:lnTo>
                    <a:pt x="299669" y="2563672"/>
                  </a:lnTo>
                  <a:lnTo>
                    <a:pt x="345274" y="2579332"/>
                  </a:lnTo>
                  <a:lnTo>
                    <a:pt x="391160" y="2593873"/>
                  </a:lnTo>
                  <a:lnTo>
                    <a:pt x="437311" y="2607322"/>
                  </a:lnTo>
                  <a:close/>
                </a:path>
                <a:path w="2838450" h="2683510">
                  <a:moveTo>
                    <a:pt x="1009827" y="2683218"/>
                  </a:moveTo>
                  <a:lnTo>
                    <a:pt x="0" y="1673479"/>
                  </a:lnTo>
                  <a:lnTo>
                    <a:pt x="0" y="2045906"/>
                  </a:lnTo>
                  <a:lnTo>
                    <a:pt x="600011" y="2645930"/>
                  </a:lnTo>
                  <a:lnTo>
                    <a:pt x="638086" y="2652903"/>
                  </a:lnTo>
                  <a:lnTo>
                    <a:pt x="676262" y="2659164"/>
                  </a:lnTo>
                  <a:lnTo>
                    <a:pt x="714527" y="2664688"/>
                  </a:lnTo>
                  <a:lnTo>
                    <a:pt x="752906" y="2669502"/>
                  </a:lnTo>
                  <a:lnTo>
                    <a:pt x="791311" y="2673527"/>
                  </a:lnTo>
                  <a:lnTo>
                    <a:pt x="829818" y="2676817"/>
                  </a:lnTo>
                  <a:lnTo>
                    <a:pt x="874737" y="2679865"/>
                  </a:lnTo>
                  <a:lnTo>
                    <a:pt x="919721" y="2681973"/>
                  </a:lnTo>
                  <a:lnTo>
                    <a:pt x="964755" y="2683091"/>
                  </a:lnTo>
                  <a:lnTo>
                    <a:pt x="1009827" y="2683218"/>
                  </a:lnTo>
                  <a:close/>
                </a:path>
                <a:path w="2838450" h="2683510">
                  <a:moveTo>
                    <a:pt x="1454086" y="2630868"/>
                  </a:moveTo>
                  <a:lnTo>
                    <a:pt x="0" y="1176693"/>
                  </a:lnTo>
                  <a:lnTo>
                    <a:pt x="0" y="1549323"/>
                  </a:lnTo>
                  <a:lnTo>
                    <a:pt x="1129423" y="2678747"/>
                  </a:lnTo>
                  <a:lnTo>
                    <a:pt x="1170292" y="2675598"/>
                  </a:lnTo>
                  <a:lnTo>
                    <a:pt x="1211148" y="2671648"/>
                  </a:lnTo>
                  <a:lnTo>
                    <a:pt x="1251927" y="2666873"/>
                  </a:lnTo>
                  <a:lnTo>
                    <a:pt x="1292593" y="2661297"/>
                  </a:lnTo>
                  <a:lnTo>
                    <a:pt x="1333157" y="2654897"/>
                  </a:lnTo>
                  <a:lnTo>
                    <a:pt x="1393761" y="2643797"/>
                  </a:lnTo>
                  <a:lnTo>
                    <a:pt x="1454086" y="2630868"/>
                  </a:lnTo>
                  <a:close/>
                </a:path>
                <a:path w="2838450" h="2683510">
                  <a:moveTo>
                    <a:pt x="1826628" y="2506764"/>
                  </a:moveTo>
                  <a:lnTo>
                    <a:pt x="0" y="680034"/>
                  </a:lnTo>
                  <a:lnTo>
                    <a:pt x="0" y="1052512"/>
                  </a:lnTo>
                  <a:lnTo>
                    <a:pt x="1553019" y="2605544"/>
                  </a:lnTo>
                  <a:lnTo>
                    <a:pt x="1587792" y="2595359"/>
                  </a:lnTo>
                  <a:lnTo>
                    <a:pt x="1622463" y="2584564"/>
                  </a:lnTo>
                  <a:lnTo>
                    <a:pt x="1622653" y="2584564"/>
                  </a:lnTo>
                  <a:lnTo>
                    <a:pt x="1674126" y="2567241"/>
                  </a:lnTo>
                  <a:lnTo>
                    <a:pt x="1725396" y="2548471"/>
                  </a:lnTo>
                  <a:lnTo>
                    <a:pt x="1776247" y="2528316"/>
                  </a:lnTo>
                  <a:lnTo>
                    <a:pt x="1826628" y="2506764"/>
                  </a:lnTo>
                  <a:close/>
                </a:path>
                <a:path w="2838450" h="2683510">
                  <a:moveTo>
                    <a:pt x="2145741" y="2329065"/>
                  </a:moveTo>
                  <a:lnTo>
                    <a:pt x="0" y="183273"/>
                  </a:lnTo>
                  <a:lnTo>
                    <a:pt x="0" y="555752"/>
                  </a:lnTo>
                  <a:lnTo>
                    <a:pt x="1911096" y="2466860"/>
                  </a:lnTo>
                  <a:lnTo>
                    <a:pt x="1936864" y="2453716"/>
                  </a:lnTo>
                  <a:lnTo>
                    <a:pt x="1987956" y="2426246"/>
                  </a:lnTo>
                  <a:lnTo>
                    <a:pt x="2032203" y="2400935"/>
                  </a:lnTo>
                  <a:lnTo>
                    <a:pt x="2069795" y="2378329"/>
                  </a:lnTo>
                  <a:lnTo>
                    <a:pt x="2110003" y="2352802"/>
                  </a:lnTo>
                  <a:lnTo>
                    <a:pt x="2145741" y="2329065"/>
                  </a:lnTo>
                  <a:close/>
                </a:path>
                <a:path w="2838450" h="2683510">
                  <a:moveTo>
                    <a:pt x="2419566" y="2106130"/>
                  </a:moveTo>
                  <a:lnTo>
                    <a:pt x="2062416" y="1749044"/>
                  </a:lnTo>
                  <a:lnTo>
                    <a:pt x="313385" y="0"/>
                  </a:lnTo>
                  <a:lnTo>
                    <a:pt x="0" y="0"/>
                  </a:lnTo>
                  <a:lnTo>
                    <a:pt x="0" y="59093"/>
                  </a:lnTo>
                  <a:lnTo>
                    <a:pt x="2218321" y="2277414"/>
                  </a:lnTo>
                  <a:lnTo>
                    <a:pt x="2255088" y="2249309"/>
                  </a:lnTo>
                  <a:lnTo>
                    <a:pt x="2291321" y="2220239"/>
                  </a:lnTo>
                  <a:lnTo>
                    <a:pt x="2327021" y="2190229"/>
                  </a:lnTo>
                  <a:lnTo>
                    <a:pt x="2362225" y="2159279"/>
                  </a:lnTo>
                  <a:lnTo>
                    <a:pt x="2396909" y="2127415"/>
                  </a:lnTo>
                  <a:lnTo>
                    <a:pt x="2413927" y="2111514"/>
                  </a:lnTo>
                  <a:lnTo>
                    <a:pt x="2419566" y="2106130"/>
                  </a:lnTo>
                  <a:close/>
                </a:path>
                <a:path w="2838450" h="2683510">
                  <a:moveTo>
                    <a:pt x="2651074" y="1841017"/>
                  </a:moveTo>
                  <a:lnTo>
                    <a:pt x="810145" y="0"/>
                  </a:lnTo>
                  <a:lnTo>
                    <a:pt x="437578" y="0"/>
                  </a:lnTo>
                  <a:lnTo>
                    <a:pt x="2481542" y="2043823"/>
                  </a:lnTo>
                  <a:lnTo>
                    <a:pt x="2499068" y="2025116"/>
                  </a:lnTo>
                  <a:lnTo>
                    <a:pt x="2533281" y="1987054"/>
                  </a:lnTo>
                  <a:lnTo>
                    <a:pt x="2563723" y="1951786"/>
                  </a:lnTo>
                  <a:lnTo>
                    <a:pt x="2590508" y="1919452"/>
                  </a:lnTo>
                  <a:lnTo>
                    <a:pt x="2615704" y="1887677"/>
                  </a:lnTo>
                  <a:lnTo>
                    <a:pt x="2639466" y="1856663"/>
                  </a:lnTo>
                  <a:lnTo>
                    <a:pt x="2651074" y="1841017"/>
                  </a:lnTo>
                  <a:close/>
                </a:path>
                <a:path w="2838450" h="2683510">
                  <a:moveTo>
                    <a:pt x="2838170" y="1531289"/>
                  </a:moveTo>
                  <a:lnTo>
                    <a:pt x="2452979" y="1146098"/>
                  </a:lnTo>
                  <a:lnTo>
                    <a:pt x="1306880" y="0"/>
                  </a:lnTo>
                  <a:lnTo>
                    <a:pt x="934313" y="0"/>
                  </a:lnTo>
                  <a:lnTo>
                    <a:pt x="2702166" y="1767903"/>
                  </a:lnTo>
                  <a:lnTo>
                    <a:pt x="2730271" y="1724647"/>
                  </a:lnTo>
                  <a:lnTo>
                    <a:pt x="2752775" y="1688160"/>
                  </a:lnTo>
                  <a:lnTo>
                    <a:pt x="2778620" y="1643951"/>
                  </a:lnTo>
                  <a:lnTo>
                    <a:pt x="2803360" y="1599260"/>
                  </a:lnTo>
                  <a:lnTo>
                    <a:pt x="2826893" y="1554086"/>
                  </a:lnTo>
                  <a:lnTo>
                    <a:pt x="2838170" y="1531289"/>
                  </a:lnTo>
                  <a:close/>
                </a:path>
              </a:pathLst>
            </a:custGeom>
            <a:solidFill>
              <a:srgbClr val="FFD033">
                <a:alpha val="2587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8220" y="284936"/>
              <a:ext cx="3095625" cy="3099435"/>
            </a:xfrm>
            <a:custGeom>
              <a:avLst/>
              <a:gdLst/>
              <a:ahLst/>
              <a:cxnLst/>
              <a:rect l="l" t="t" r="r" b="b"/>
              <a:pathLst>
                <a:path w="3095625" h="3099435">
                  <a:moveTo>
                    <a:pt x="1128979" y="3041535"/>
                  </a:moveTo>
                  <a:lnTo>
                    <a:pt x="57645" y="1970189"/>
                  </a:lnTo>
                  <a:lnTo>
                    <a:pt x="72402" y="2019376"/>
                  </a:lnTo>
                  <a:lnTo>
                    <a:pt x="88734" y="2067877"/>
                  </a:lnTo>
                  <a:lnTo>
                    <a:pt x="106578" y="2115642"/>
                  </a:lnTo>
                  <a:lnTo>
                    <a:pt x="125907" y="2162657"/>
                  </a:lnTo>
                  <a:lnTo>
                    <a:pt x="936510" y="2973260"/>
                  </a:lnTo>
                  <a:lnTo>
                    <a:pt x="983551" y="2992628"/>
                  </a:lnTo>
                  <a:lnTo>
                    <a:pt x="1031316" y="3010484"/>
                  </a:lnTo>
                  <a:lnTo>
                    <a:pt x="1079792" y="3026803"/>
                  </a:lnTo>
                  <a:lnTo>
                    <a:pt x="1128979" y="3041535"/>
                  </a:lnTo>
                  <a:close/>
                </a:path>
                <a:path w="3095625" h="3099435">
                  <a:moveTo>
                    <a:pt x="1678190" y="3093961"/>
                  </a:moveTo>
                  <a:lnTo>
                    <a:pt x="5245" y="1421003"/>
                  </a:lnTo>
                  <a:lnTo>
                    <a:pt x="3073" y="1450555"/>
                  </a:lnTo>
                  <a:lnTo>
                    <a:pt x="1498" y="1480248"/>
                  </a:lnTo>
                  <a:lnTo>
                    <a:pt x="469" y="1510055"/>
                  </a:lnTo>
                  <a:lnTo>
                    <a:pt x="0" y="1539976"/>
                  </a:lnTo>
                  <a:lnTo>
                    <a:pt x="1559229" y="3099193"/>
                  </a:lnTo>
                  <a:lnTo>
                    <a:pt x="1589151" y="3098736"/>
                  </a:lnTo>
                  <a:lnTo>
                    <a:pt x="1618957" y="3097707"/>
                  </a:lnTo>
                  <a:lnTo>
                    <a:pt x="1648650" y="3096107"/>
                  </a:lnTo>
                  <a:lnTo>
                    <a:pt x="1678190" y="3093961"/>
                  </a:lnTo>
                  <a:close/>
                </a:path>
                <a:path w="3095625" h="3099435">
                  <a:moveTo>
                    <a:pt x="2085136" y="3004235"/>
                  </a:moveTo>
                  <a:lnTo>
                    <a:pt x="94983" y="1014082"/>
                  </a:lnTo>
                  <a:lnTo>
                    <a:pt x="86715" y="1037158"/>
                  </a:lnTo>
                  <a:lnTo>
                    <a:pt x="78790" y="1060386"/>
                  </a:lnTo>
                  <a:lnTo>
                    <a:pt x="71234" y="1083779"/>
                  </a:lnTo>
                  <a:lnTo>
                    <a:pt x="64071" y="1107363"/>
                  </a:lnTo>
                  <a:lnTo>
                    <a:pt x="1991855" y="3035173"/>
                  </a:lnTo>
                  <a:lnTo>
                    <a:pt x="2015375" y="3027984"/>
                  </a:lnTo>
                  <a:lnTo>
                    <a:pt x="2038781" y="3020441"/>
                  </a:lnTo>
                  <a:lnTo>
                    <a:pt x="2062048" y="3012529"/>
                  </a:lnTo>
                  <a:lnTo>
                    <a:pt x="2085136" y="3004235"/>
                  </a:lnTo>
                  <a:close/>
                </a:path>
                <a:path w="3095625" h="3099435">
                  <a:moveTo>
                    <a:pt x="2413724" y="2836087"/>
                  </a:moveTo>
                  <a:lnTo>
                    <a:pt x="263080" y="685444"/>
                  </a:lnTo>
                  <a:lnTo>
                    <a:pt x="250647" y="704202"/>
                  </a:lnTo>
                  <a:lnTo>
                    <a:pt x="238506" y="723163"/>
                  </a:lnTo>
                  <a:lnTo>
                    <a:pt x="226618" y="742276"/>
                  </a:lnTo>
                  <a:lnTo>
                    <a:pt x="214998" y="761568"/>
                  </a:lnTo>
                  <a:lnTo>
                    <a:pt x="2337600" y="2884170"/>
                  </a:lnTo>
                  <a:lnTo>
                    <a:pt x="2356891" y="2872511"/>
                  </a:lnTo>
                  <a:lnTo>
                    <a:pt x="2376005" y="2860649"/>
                  </a:lnTo>
                  <a:lnTo>
                    <a:pt x="2394953" y="2848508"/>
                  </a:lnTo>
                  <a:lnTo>
                    <a:pt x="2413724" y="2836087"/>
                  </a:lnTo>
                  <a:close/>
                </a:path>
                <a:path w="3095625" h="3099435">
                  <a:moveTo>
                    <a:pt x="2681782" y="2607526"/>
                  </a:moveTo>
                  <a:lnTo>
                    <a:pt x="491705" y="417449"/>
                  </a:lnTo>
                  <a:lnTo>
                    <a:pt x="475767" y="432498"/>
                  </a:lnTo>
                  <a:lnTo>
                    <a:pt x="460019" y="447789"/>
                  </a:lnTo>
                  <a:lnTo>
                    <a:pt x="444487" y="463308"/>
                  </a:lnTo>
                  <a:lnTo>
                    <a:pt x="429209" y="479018"/>
                  </a:lnTo>
                  <a:lnTo>
                    <a:pt x="2620200" y="2670022"/>
                  </a:lnTo>
                  <a:lnTo>
                    <a:pt x="2635923" y="2654744"/>
                  </a:lnTo>
                  <a:lnTo>
                    <a:pt x="2651442" y="2639225"/>
                  </a:lnTo>
                  <a:lnTo>
                    <a:pt x="2666733" y="2623477"/>
                  </a:lnTo>
                  <a:lnTo>
                    <a:pt x="2681782" y="2607526"/>
                  </a:lnTo>
                  <a:close/>
                </a:path>
                <a:path w="3095625" h="3099435">
                  <a:moveTo>
                    <a:pt x="2893250" y="2322195"/>
                  </a:moveTo>
                  <a:lnTo>
                    <a:pt x="777062" y="206006"/>
                  </a:lnTo>
                  <a:lnTo>
                    <a:pt x="757529" y="217462"/>
                  </a:lnTo>
                  <a:lnTo>
                    <a:pt x="738238" y="229184"/>
                  </a:lnTo>
                  <a:lnTo>
                    <a:pt x="719150" y="241185"/>
                  </a:lnTo>
                  <a:lnTo>
                    <a:pt x="700290" y="253441"/>
                  </a:lnTo>
                  <a:lnTo>
                    <a:pt x="2845816" y="2398966"/>
                  </a:lnTo>
                  <a:lnTo>
                    <a:pt x="2858071" y="2380094"/>
                  </a:lnTo>
                  <a:lnTo>
                    <a:pt x="2870073" y="2360980"/>
                  </a:lnTo>
                  <a:lnTo>
                    <a:pt x="2881795" y="2341689"/>
                  </a:lnTo>
                  <a:lnTo>
                    <a:pt x="2893250" y="2322195"/>
                  </a:lnTo>
                  <a:close/>
                </a:path>
                <a:path w="3095625" h="3099435">
                  <a:moveTo>
                    <a:pt x="3031071" y="1094117"/>
                  </a:moveTo>
                  <a:lnTo>
                    <a:pt x="3014078" y="1042250"/>
                  </a:lnTo>
                  <a:lnTo>
                    <a:pt x="2995358" y="991196"/>
                  </a:lnTo>
                  <a:lnTo>
                    <a:pt x="2974937" y="940993"/>
                  </a:lnTo>
                  <a:lnTo>
                    <a:pt x="2952851" y="891705"/>
                  </a:lnTo>
                  <a:lnTo>
                    <a:pt x="2207501" y="146342"/>
                  </a:lnTo>
                  <a:lnTo>
                    <a:pt x="2158212" y="124244"/>
                  </a:lnTo>
                  <a:lnTo>
                    <a:pt x="2108009" y="103797"/>
                  </a:lnTo>
                  <a:lnTo>
                    <a:pt x="2056955" y="85064"/>
                  </a:lnTo>
                  <a:lnTo>
                    <a:pt x="2005088" y="68135"/>
                  </a:lnTo>
                  <a:lnTo>
                    <a:pt x="3031071" y="1094117"/>
                  </a:lnTo>
                  <a:close/>
                </a:path>
                <a:path w="3095625" h="3099435">
                  <a:moveTo>
                    <a:pt x="3040634" y="1972957"/>
                  </a:moveTo>
                  <a:lnTo>
                    <a:pt x="1126223" y="58534"/>
                  </a:lnTo>
                  <a:lnTo>
                    <a:pt x="1102436" y="65506"/>
                  </a:lnTo>
                  <a:lnTo>
                    <a:pt x="1078839" y="72847"/>
                  </a:lnTo>
                  <a:lnTo>
                    <a:pt x="1055420" y="80543"/>
                  </a:lnTo>
                  <a:lnTo>
                    <a:pt x="1032154" y="88544"/>
                  </a:lnTo>
                  <a:lnTo>
                    <a:pt x="3010636" y="2067026"/>
                  </a:lnTo>
                  <a:lnTo>
                    <a:pt x="3018637" y="2043734"/>
                  </a:lnTo>
                  <a:lnTo>
                    <a:pt x="3026321" y="2020303"/>
                  </a:lnTo>
                  <a:lnTo>
                    <a:pt x="3033661" y="1996706"/>
                  </a:lnTo>
                  <a:lnTo>
                    <a:pt x="3040634" y="1972957"/>
                  </a:lnTo>
                  <a:close/>
                </a:path>
                <a:path w="3095625" h="3099435">
                  <a:moveTo>
                    <a:pt x="3095447" y="1531099"/>
                  </a:moveTo>
                  <a:lnTo>
                    <a:pt x="1564601" y="266"/>
                  </a:lnTo>
                  <a:lnTo>
                    <a:pt x="1554518" y="0"/>
                  </a:lnTo>
                  <a:lnTo>
                    <a:pt x="1549539" y="0"/>
                  </a:lnTo>
                  <a:lnTo>
                    <a:pt x="1522958" y="241"/>
                  </a:lnTo>
                  <a:lnTo>
                    <a:pt x="1496491" y="952"/>
                  </a:lnTo>
                  <a:lnTo>
                    <a:pt x="1470152" y="2095"/>
                  </a:lnTo>
                  <a:lnTo>
                    <a:pt x="1443939" y="3670"/>
                  </a:lnTo>
                  <a:lnTo>
                    <a:pt x="3095447" y="1655178"/>
                  </a:lnTo>
                  <a:lnTo>
                    <a:pt x="3095447" y="1531099"/>
                  </a:lnTo>
                  <a:close/>
                </a:path>
              </a:pathLst>
            </a:custGeom>
            <a:solidFill>
              <a:srgbClr val="000000">
                <a:alpha val="2587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985022"/>
            <a:ext cx="7465695" cy="1617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450" spc="-700">
                <a:solidFill>
                  <a:srgbClr val="FFD033"/>
                </a:solidFill>
              </a:rPr>
              <a:t>Our</a:t>
            </a:r>
            <a:r>
              <a:rPr dirty="0" sz="10450" spc="-930">
                <a:solidFill>
                  <a:srgbClr val="FFD033"/>
                </a:solidFill>
              </a:rPr>
              <a:t> </a:t>
            </a:r>
            <a:r>
              <a:rPr dirty="0" sz="10450" spc="-455">
                <a:solidFill>
                  <a:srgbClr val="FFD033"/>
                </a:solidFill>
              </a:rPr>
              <a:t>Values</a:t>
            </a:r>
            <a:endParaRPr sz="10450"/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88391" y="3570574"/>
            <a:ext cx="7795259" cy="2654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450" spc="55">
                <a:solidFill>
                  <a:srgbClr val="404037"/>
                </a:solidFill>
                <a:latin typeface="Arial"/>
                <a:cs typeface="Arial"/>
              </a:rPr>
              <a:t>We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55">
                <a:solidFill>
                  <a:srgbClr val="404037"/>
                </a:solidFill>
                <a:latin typeface="Arial"/>
                <a:cs typeface="Arial"/>
              </a:rPr>
              <a:t>believe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135">
                <a:solidFill>
                  <a:srgbClr val="404037"/>
                </a:solidFill>
                <a:latin typeface="Arial"/>
                <a:cs typeface="Arial"/>
              </a:rPr>
              <a:t>that</a:t>
            </a:r>
            <a:r>
              <a:rPr dirty="0" sz="2450" spc="-1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105">
                <a:solidFill>
                  <a:srgbClr val="404037"/>
                </a:solidFill>
                <a:latin typeface="Arial"/>
                <a:cs typeface="Arial"/>
              </a:rPr>
              <a:t>happy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85">
                <a:solidFill>
                  <a:srgbClr val="404037"/>
                </a:solidFill>
                <a:latin typeface="Arial"/>
                <a:cs typeface="Arial"/>
              </a:rPr>
              <a:t>child</a:t>
            </a:r>
            <a:r>
              <a:rPr dirty="0" sz="2450" spc="-1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25">
                <a:solidFill>
                  <a:srgbClr val="404037"/>
                </a:solidFill>
                <a:latin typeface="Arial"/>
                <a:cs typeface="Arial"/>
              </a:rPr>
              <a:t>is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-30">
                <a:solidFill>
                  <a:srgbClr val="404037"/>
                </a:solidFill>
                <a:latin typeface="Arial"/>
                <a:cs typeface="Arial"/>
              </a:rPr>
              <a:t>a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60">
                <a:solidFill>
                  <a:srgbClr val="404037"/>
                </a:solidFill>
                <a:latin typeface="Arial"/>
                <a:cs typeface="Arial"/>
              </a:rPr>
              <a:t>successful</a:t>
            </a:r>
            <a:r>
              <a:rPr dirty="0" sz="2450" spc="-15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-10">
                <a:solidFill>
                  <a:srgbClr val="404037"/>
                </a:solidFill>
                <a:latin typeface="Arial"/>
                <a:cs typeface="Arial"/>
              </a:rPr>
              <a:t>one.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 spc="55">
                <a:solidFill>
                  <a:srgbClr val="404037"/>
                </a:solidFill>
                <a:latin typeface="Arial"/>
                <a:cs typeface="Arial"/>
              </a:rPr>
              <a:t>We  </a:t>
            </a:r>
            <a:r>
              <a:rPr dirty="0" sz="2450" spc="25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450" spc="155">
                <a:solidFill>
                  <a:srgbClr val="404037"/>
                </a:solidFill>
                <a:latin typeface="Arial"/>
                <a:cs typeface="Arial"/>
              </a:rPr>
              <a:t>committed </a:t>
            </a:r>
            <a:r>
              <a:rPr dirty="0" sz="2450" spc="18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2450" spc="75">
                <a:solidFill>
                  <a:srgbClr val="404037"/>
                </a:solidFill>
                <a:latin typeface="Arial"/>
                <a:cs typeface="Arial"/>
              </a:rPr>
              <a:t>providing </a:t>
            </a:r>
            <a:r>
              <a:rPr dirty="0" sz="2450" spc="-30">
                <a:solidFill>
                  <a:srgbClr val="404037"/>
                </a:solidFill>
                <a:latin typeface="Arial"/>
                <a:cs typeface="Arial"/>
              </a:rPr>
              <a:t>a </a:t>
            </a:r>
            <a:r>
              <a:rPr dirty="0" sz="2450" spc="50">
                <a:solidFill>
                  <a:srgbClr val="404037"/>
                </a:solidFill>
                <a:latin typeface="Arial"/>
                <a:cs typeface="Arial"/>
              </a:rPr>
              <a:t>positive, </a:t>
            </a:r>
            <a:r>
              <a:rPr dirty="0" sz="2450" spc="35">
                <a:solidFill>
                  <a:srgbClr val="404037"/>
                </a:solidFill>
                <a:latin typeface="Arial"/>
                <a:cs typeface="Arial"/>
              </a:rPr>
              <a:t>safe </a:t>
            </a:r>
            <a:r>
              <a:rPr dirty="0" sz="2450" spc="65">
                <a:solidFill>
                  <a:srgbClr val="404037"/>
                </a:solidFill>
                <a:latin typeface="Arial"/>
                <a:cs typeface="Arial"/>
              </a:rPr>
              <a:t>and  </a:t>
            </a:r>
            <a:r>
              <a:rPr dirty="0" sz="2450" spc="75">
                <a:solidFill>
                  <a:srgbClr val="404037"/>
                </a:solidFill>
                <a:latin typeface="Arial"/>
                <a:cs typeface="Arial"/>
              </a:rPr>
              <a:t>stimulating </a:t>
            </a:r>
            <a:r>
              <a:rPr dirty="0" sz="2450" spc="80">
                <a:solidFill>
                  <a:srgbClr val="404037"/>
                </a:solidFill>
                <a:latin typeface="Arial"/>
                <a:cs typeface="Arial"/>
              </a:rPr>
              <a:t>environment </a:t>
            </a:r>
            <a:r>
              <a:rPr dirty="0" sz="2450" spc="100">
                <a:solidFill>
                  <a:srgbClr val="404037"/>
                </a:solidFill>
                <a:latin typeface="Arial"/>
                <a:cs typeface="Arial"/>
              </a:rPr>
              <a:t>for </a:t>
            </a:r>
            <a:r>
              <a:rPr dirty="0" sz="2450" spc="75">
                <a:solidFill>
                  <a:srgbClr val="404037"/>
                </a:solidFill>
                <a:latin typeface="Arial"/>
                <a:cs typeface="Arial"/>
              </a:rPr>
              <a:t>children </a:t>
            </a:r>
            <a:r>
              <a:rPr dirty="0" sz="2450" spc="180">
                <a:solidFill>
                  <a:srgbClr val="404037"/>
                </a:solidFill>
                <a:latin typeface="Arial"/>
                <a:cs typeface="Arial"/>
              </a:rPr>
              <a:t>to </a:t>
            </a:r>
            <a:r>
              <a:rPr dirty="0" sz="2450" spc="-20">
                <a:solidFill>
                  <a:srgbClr val="404037"/>
                </a:solidFill>
                <a:latin typeface="Arial"/>
                <a:cs typeface="Arial"/>
              </a:rPr>
              <a:t>learn, </a:t>
            </a:r>
            <a:r>
              <a:rPr dirty="0" sz="2450" spc="55">
                <a:solidFill>
                  <a:srgbClr val="404037"/>
                </a:solidFill>
                <a:latin typeface="Arial"/>
                <a:cs typeface="Arial"/>
              </a:rPr>
              <a:t>where  </a:t>
            </a:r>
            <a:r>
              <a:rPr dirty="0" sz="2450" spc="-10">
                <a:solidFill>
                  <a:srgbClr val="404037"/>
                </a:solidFill>
                <a:latin typeface="Arial"/>
                <a:cs typeface="Arial"/>
              </a:rPr>
              <a:t>all </a:t>
            </a:r>
            <a:r>
              <a:rPr dirty="0" sz="2450" spc="25">
                <a:solidFill>
                  <a:srgbClr val="404037"/>
                </a:solidFill>
                <a:latin typeface="Arial"/>
                <a:cs typeface="Arial"/>
              </a:rPr>
              <a:t>are </a:t>
            </a:r>
            <a:r>
              <a:rPr dirty="0" sz="2450" spc="10">
                <a:solidFill>
                  <a:srgbClr val="404037"/>
                </a:solidFill>
                <a:latin typeface="Arial"/>
                <a:cs typeface="Arial"/>
              </a:rPr>
              <a:t>valued. </a:t>
            </a:r>
            <a:r>
              <a:rPr dirty="0" sz="2450" spc="55">
                <a:solidFill>
                  <a:srgbClr val="404037"/>
                </a:solidFill>
                <a:latin typeface="Arial"/>
                <a:cs typeface="Arial"/>
              </a:rPr>
              <a:t>We </a:t>
            </a:r>
            <a:r>
              <a:rPr dirty="0" sz="2450" spc="100">
                <a:solidFill>
                  <a:srgbClr val="404037"/>
                </a:solidFill>
                <a:latin typeface="Arial"/>
                <a:cs typeface="Arial"/>
              </a:rPr>
              <a:t>intend </a:t>
            </a:r>
            <a:r>
              <a:rPr dirty="0" sz="2450" spc="135">
                <a:solidFill>
                  <a:srgbClr val="404037"/>
                </a:solidFill>
                <a:latin typeface="Arial"/>
                <a:cs typeface="Arial"/>
              </a:rPr>
              <a:t>that </a:t>
            </a:r>
            <a:r>
              <a:rPr dirty="0" sz="2450" spc="-10">
                <a:solidFill>
                  <a:srgbClr val="404037"/>
                </a:solidFill>
                <a:latin typeface="Arial"/>
                <a:cs typeface="Arial"/>
              </a:rPr>
              <a:t>all </a:t>
            </a:r>
            <a:r>
              <a:rPr dirty="0" sz="2450" spc="75">
                <a:solidFill>
                  <a:srgbClr val="404037"/>
                </a:solidFill>
                <a:latin typeface="Arial"/>
                <a:cs typeface="Arial"/>
              </a:rPr>
              <a:t>children </a:t>
            </a:r>
            <a:r>
              <a:rPr dirty="0" sz="2450" spc="60">
                <a:solidFill>
                  <a:srgbClr val="404037"/>
                </a:solidFill>
                <a:latin typeface="Arial"/>
                <a:cs typeface="Arial"/>
              </a:rPr>
              <a:t>should  </a:t>
            </a:r>
            <a:r>
              <a:rPr dirty="0" sz="2450" spc="70">
                <a:solidFill>
                  <a:srgbClr val="404037"/>
                </a:solidFill>
                <a:latin typeface="Arial"/>
                <a:cs typeface="Arial"/>
              </a:rPr>
              <a:t>enjoy </a:t>
            </a:r>
            <a:r>
              <a:rPr dirty="0" sz="2450" spc="90">
                <a:solidFill>
                  <a:srgbClr val="404037"/>
                </a:solidFill>
                <a:latin typeface="Arial"/>
                <a:cs typeface="Arial"/>
              </a:rPr>
              <a:t>their </a:t>
            </a:r>
            <a:r>
              <a:rPr dirty="0" sz="2450" spc="-5">
                <a:solidFill>
                  <a:srgbClr val="404037"/>
                </a:solidFill>
                <a:latin typeface="Arial"/>
                <a:cs typeface="Arial"/>
              </a:rPr>
              <a:t>learning, </a:t>
            </a:r>
            <a:r>
              <a:rPr dirty="0" sz="2450" spc="50">
                <a:solidFill>
                  <a:srgbClr val="404037"/>
                </a:solidFill>
                <a:latin typeface="Arial"/>
                <a:cs typeface="Arial"/>
              </a:rPr>
              <a:t>achieve </a:t>
            </a:r>
            <a:r>
              <a:rPr dirty="0" sz="2450" spc="90">
                <a:solidFill>
                  <a:srgbClr val="404037"/>
                </a:solidFill>
                <a:latin typeface="Arial"/>
                <a:cs typeface="Arial"/>
              </a:rPr>
              <a:t>their </a:t>
            </a:r>
            <a:r>
              <a:rPr dirty="0" sz="2450" spc="100">
                <a:solidFill>
                  <a:srgbClr val="404037"/>
                </a:solidFill>
                <a:latin typeface="Arial"/>
                <a:cs typeface="Arial"/>
              </a:rPr>
              <a:t>potential </a:t>
            </a:r>
            <a:r>
              <a:rPr dirty="0" sz="2450" spc="65">
                <a:solidFill>
                  <a:srgbClr val="404037"/>
                </a:solidFill>
                <a:latin typeface="Arial"/>
                <a:cs typeface="Arial"/>
              </a:rPr>
              <a:t>and  </a:t>
            </a:r>
            <a:r>
              <a:rPr dirty="0" sz="2450" spc="114">
                <a:solidFill>
                  <a:srgbClr val="404037"/>
                </a:solidFill>
                <a:latin typeface="Arial"/>
                <a:cs typeface="Arial"/>
              </a:rPr>
              <a:t>become </a:t>
            </a:r>
            <a:r>
              <a:rPr dirty="0" sz="2450" spc="100">
                <a:solidFill>
                  <a:srgbClr val="404037"/>
                </a:solidFill>
                <a:latin typeface="Arial"/>
                <a:cs typeface="Arial"/>
              </a:rPr>
              <a:t>independent </a:t>
            </a:r>
            <a:r>
              <a:rPr dirty="0" sz="2450" spc="85">
                <a:solidFill>
                  <a:srgbClr val="404037"/>
                </a:solidFill>
                <a:latin typeface="Arial"/>
                <a:cs typeface="Arial"/>
              </a:rPr>
              <a:t>life-long</a:t>
            </a:r>
            <a:r>
              <a:rPr dirty="0" sz="2450" spc="-310">
                <a:solidFill>
                  <a:srgbClr val="404037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404037"/>
                </a:solidFill>
                <a:latin typeface="Arial"/>
                <a:cs typeface="Arial"/>
              </a:rPr>
              <a:t>learners.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8493" y="1"/>
            <a:ext cx="6209665" cy="7348855"/>
            <a:chOff x="12078493" y="1"/>
            <a:chExt cx="6209665" cy="7348855"/>
          </a:xfrm>
        </p:grpSpPr>
        <p:sp>
          <p:nvSpPr>
            <p:cNvPr id="3" name="object 3"/>
            <p:cNvSpPr/>
            <p:nvPr/>
          </p:nvSpPr>
          <p:spPr>
            <a:xfrm>
              <a:off x="12078488" y="399922"/>
              <a:ext cx="6209665" cy="6949440"/>
            </a:xfrm>
            <a:custGeom>
              <a:avLst/>
              <a:gdLst/>
              <a:ahLst/>
              <a:cxnLst/>
              <a:rect l="l" t="t" r="r" b="b"/>
              <a:pathLst>
                <a:path w="6209665" h="6949440">
                  <a:moveTo>
                    <a:pt x="2536685" y="128384"/>
                  </a:moveTo>
                  <a:lnTo>
                    <a:pt x="2487345" y="142532"/>
                  </a:lnTo>
                  <a:lnTo>
                    <a:pt x="2438171" y="157416"/>
                  </a:lnTo>
                  <a:lnTo>
                    <a:pt x="2389187" y="173050"/>
                  </a:lnTo>
                  <a:lnTo>
                    <a:pt x="2340394" y="189433"/>
                  </a:lnTo>
                  <a:lnTo>
                    <a:pt x="2291804" y="206552"/>
                  </a:lnTo>
                  <a:lnTo>
                    <a:pt x="2243417" y="224421"/>
                  </a:lnTo>
                  <a:lnTo>
                    <a:pt x="2195258" y="243027"/>
                  </a:lnTo>
                  <a:lnTo>
                    <a:pt x="2147316" y="262369"/>
                  </a:lnTo>
                  <a:lnTo>
                    <a:pt x="2099614" y="282473"/>
                  </a:lnTo>
                  <a:lnTo>
                    <a:pt x="2052154" y="303301"/>
                  </a:lnTo>
                  <a:lnTo>
                    <a:pt x="2004949" y="324878"/>
                  </a:lnTo>
                  <a:lnTo>
                    <a:pt x="1958009" y="347205"/>
                  </a:lnTo>
                  <a:lnTo>
                    <a:pt x="1911337" y="370268"/>
                  </a:lnTo>
                  <a:lnTo>
                    <a:pt x="1864931" y="394081"/>
                  </a:lnTo>
                  <a:lnTo>
                    <a:pt x="1818830" y="418630"/>
                  </a:lnTo>
                  <a:lnTo>
                    <a:pt x="1773008" y="443915"/>
                  </a:lnTo>
                  <a:lnTo>
                    <a:pt x="1727504" y="469950"/>
                  </a:lnTo>
                  <a:lnTo>
                    <a:pt x="1682305" y="496722"/>
                  </a:lnTo>
                  <a:lnTo>
                    <a:pt x="1637423" y="524243"/>
                  </a:lnTo>
                  <a:lnTo>
                    <a:pt x="1597101" y="549770"/>
                  </a:lnTo>
                  <a:lnTo>
                    <a:pt x="1557058" y="575906"/>
                  </a:lnTo>
                  <a:lnTo>
                    <a:pt x="1517294" y="602653"/>
                  </a:lnTo>
                  <a:lnTo>
                    <a:pt x="1477835" y="630008"/>
                  </a:lnTo>
                  <a:lnTo>
                    <a:pt x="1438668" y="657974"/>
                  </a:lnTo>
                  <a:lnTo>
                    <a:pt x="1399806" y="686549"/>
                  </a:lnTo>
                  <a:lnTo>
                    <a:pt x="1361249" y="715733"/>
                  </a:lnTo>
                  <a:lnTo>
                    <a:pt x="1321600" y="746645"/>
                  </a:lnTo>
                  <a:lnTo>
                    <a:pt x="1282293" y="778205"/>
                  </a:lnTo>
                  <a:lnTo>
                    <a:pt x="1243342" y="810412"/>
                  </a:lnTo>
                  <a:lnTo>
                    <a:pt x="1204760" y="843280"/>
                  </a:lnTo>
                  <a:lnTo>
                    <a:pt x="1166533" y="876795"/>
                  </a:lnTo>
                  <a:lnTo>
                    <a:pt x="1128699" y="910971"/>
                  </a:lnTo>
                  <a:lnTo>
                    <a:pt x="1091247" y="945794"/>
                  </a:lnTo>
                  <a:lnTo>
                    <a:pt x="1054176" y="981265"/>
                  </a:lnTo>
                  <a:lnTo>
                    <a:pt x="1017511" y="1017397"/>
                  </a:lnTo>
                  <a:lnTo>
                    <a:pt x="980757" y="1054709"/>
                  </a:lnTo>
                  <a:lnTo>
                    <a:pt x="944676" y="1092428"/>
                  </a:lnTo>
                  <a:lnTo>
                    <a:pt x="909281" y="1130554"/>
                  </a:lnTo>
                  <a:lnTo>
                    <a:pt x="874572" y="1169085"/>
                  </a:lnTo>
                  <a:lnTo>
                    <a:pt x="840524" y="1207998"/>
                  </a:lnTo>
                  <a:lnTo>
                    <a:pt x="807173" y="1247292"/>
                  </a:lnTo>
                  <a:lnTo>
                    <a:pt x="774484" y="1286967"/>
                  </a:lnTo>
                  <a:lnTo>
                    <a:pt x="742480" y="1327010"/>
                  </a:lnTo>
                  <a:lnTo>
                    <a:pt x="711161" y="1367409"/>
                  </a:lnTo>
                  <a:lnTo>
                    <a:pt x="680516" y="1408150"/>
                  </a:lnTo>
                  <a:lnTo>
                    <a:pt x="650544" y="1449247"/>
                  </a:lnTo>
                  <a:lnTo>
                    <a:pt x="621245" y="1490675"/>
                  </a:lnTo>
                  <a:lnTo>
                    <a:pt x="592632" y="1532432"/>
                  </a:lnTo>
                  <a:lnTo>
                    <a:pt x="564692" y="1574520"/>
                  </a:lnTo>
                  <a:lnTo>
                    <a:pt x="537425" y="1616913"/>
                  </a:lnTo>
                  <a:lnTo>
                    <a:pt x="510832" y="1659610"/>
                  </a:lnTo>
                  <a:lnTo>
                    <a:pt x="484924" y="1702600"/>
                  </a:lnTo>
                  <a:lnTo>
                    <a:pt x="459689" y="1745894"/>
                  </a:lnTo>
                  <a:lnTo>
                    <a:pt x="435127" y="1789468"/>
                  </a:lnTo>
                  <a:lnTo>
                    <a:pt x="411238" y="1833308"/>
                  </a:lnTo>
                  <a:lnTo>
                    <a:pt x="388023" y="1877428"/>
                  </a:lnTo>
                  <a:lnTo>
                    <a:pt x="365480" y="1921802"/>
                  </a:lnTo>
                  <a:lnTo>
                    <a:pt x="343611" y="1966429"/>
                  </a:lnTo>
                  <a:lnTo>
                    <a:pt x="322414" y="2011299"/>
                  </a:lnTo>
                  <a:lnTo>
                    <a:pt x="301891" y="2056409"/>
                  </a:lnTo>
                  <a:lnTo>
                    <a:pt x="286385" y="2091677"/>
                  </a:lnTo>
                  <a:lnTo>
                    <a:pt x="271272" y="2127059"/>
                  </a:lnTo>
                  <a:lnTo>
                    <a:pt x="256578" y="2162556"/>
                  </a:lnTo>
                  <a:lnTo>
                    <a:pt x="242290" y="2198205"/>
                  </a:lnTo>
                  <a:lnTo>
                    <a:pt x="223151" y="2248052"/>
                  </a:lnTo>
                  <a:lnTo>
                    <a:pt x="216954" y="2264676"/>
                  </a:lnTo>
                  <a:lnTo>
                    <a:pt x="200583" y="2309609"/>
                  </a:lnTo>
                  <a:lnTo>
                    <a:pt x="184861" y="2354694"/>
                  </a:lnTo>
                  <a:lnTo>
                    <a:pt x="169748" y="2399931"/>
                  </a:lnTo>
                  <a:lnTo>
                    <a:pt x="155270" y="2445321"/>
                  </a:lnTo>
                  <a:lnTo>
                    <a:pt x="141465" y="2490851"/>
                  </a:lnTo>
                  <a:lnTo>
                    <a:pt x="128320" y="2536533"/>
                  </a:lnTo>
                  <a:lnTo>
                    <a:pt x="2536685" y="128384"/>
                  </a:lnTo>
                  <a:close/>
                </a:path>
                <a:path w="6209665" h="6949440">
                  <a:moveTo>
                    <a:pt x="3504869" y="50"/>
                  </a:moveTo>
                  <a:lnTo>
                    <a:pt x="3454044" y="0"/>
                  </a:lnTo>
                  <a:lnTo>
                    <a:pt x="3403244" y="698"/>
                  </a:lnTo>
                  <a:lnTo>
                    <a:pt x="3352495" y="2159"/>
                  </a:lnTo>
                  <a:lnTo>
                    <a:pt x="3301771" y="4343"/>
                  </a:lnTo>
                  <a:lnTo>
                    <a:pt x="3251085" y="7251"/>
                  </a:lnTo>
                  <a:lnTo>
                    <a:pt x="3200438" y="10858"/>
                  </a:lnTo>
                  <a:lnTo>
                    <a:pt x="3135338" y="16433"/>
                  </a:lnTo>
                  <a:lnTo>
                    <a:pt x="3070390" y="23253"/>
                  </a:lnTo>
                  <a:lnTo>
                    <a:pt x="3018459" y="29654"/>
                  </a:lnTo>
                  <a:lnTo>
                    <a:pt x="2966643" y="36842"/>
                  </a:lnTo>
                  <a:lnTo>
                    <a:pt x="2914929" y="44805"/>
                  </a:lnTo>
                  <a:lnTo>
                    <a:pt x="2863329" y="53555"/>
                  </a:lnTo>
                  <a:lnTo>
                    <a:pt x="2811830" y="63106"/>
                  </a:lnTo>
                  <a:lnTo>
                    <a:pt x="63131" y="2811792"/>
                  </a:lnTo>
                  <a:lnTo>
                    <a:pt x="55689" y="2851848"/>
                  </a:lnTo>
                  <a:lnTo>
                    <a:pt x="48729" y="2891942"/>
                  </a:lnTo>
                  <a:lnTo>
                    <a:pt x="42240" y="2932125"/>
                  </a:lnTo>
                  <a:lnTo>
                    <a:pt x="36182" y="2972422"/>
                  </a:lnTo>
                  <a:lnTo>
                    <a:pt x="29171" y="3023374"/>
                  </a:lnTo>
                  <a:lnTo>
                    <a:pt x="22910" y="3074416"/>
                  </a:lnTo>
                  <a:lnTo>
                    <a:pt x="17399" y="3125546"/>
                  </a:lnTo>
                  <a:lnTo>
                    <a:pt x="12636" y="3176752"/>
                  </a:lnTo>
                  <a:lnTo>
                    <a:pt x="8623" y="3228022"/>
                  </a:lnTo>
                  <a:lnTo>
                    <a:pt x="5384" y="3279343"/>
                  </a:lnTo>
                  <a:lnTo>
                    <a:pt x="2908" y="3330689"/>
                  </a:lnTo>
                  <a:lnTo>
                    <a:pt x="1409" y="3374225"/>
                  </a:lnTo>
                  <a:lnTo>
                    <a:pt x="444" y="3417760"/>
                  </a:lnTo>
                  <a:lnTo>
                    <a:pt x="12" y="3461296"/>
                  </a:lnTo>
                  <a:lnTo>
                    <a:pt x="0" y="3483076"/>
                  </a:lnTo>
                  <a:lnTo>
                    <a:pt x="127" y="3504844"/>
                  </a:lnTo>
                  <a:lnTo>
                    <a:pt x="463092" y="3041777"/>
                  </a:lnTo>
                  <a:lnTo>
                    <a:pt x="2437828" y="1066914"/>
                  </a:lnTo>
                  <a:lnTo>
                    <a:pt x="2927477" y="577443"/>
                  </a:lnTo>
                  <a:lnTo>
                    <a:pt x="3504869" y="50"/>
                  </a:lnTo>
                  <a:close/>
                </a:path>
                <a:path w="6209665" h="6949440">
                  <a:moveTo>
                    <a:pt x="4256138" y="88569"/>
                  </a:moveTo>
                  <a:lnTo>
                    <a:pt x="4205211" y="77254"/>
                  </a:lnTo>
                  <a:lnTo>
                    <a:pt x="4154132" y="66713"/>
                  </a:lnTo>
                  <a:lnTo>
                    <a:pt x="4102938" y="56934"/>
                  </a:lnTo>
                  <a:lnTo>
                    <a:pt x="4051643" y="47929"/>
                  </a:lnTo>
                  <a:lnTo>
                    <a:pt x="3996791" y="39179"/>
                  </a:lnTo>
                  <a:lnTo>
                    <a:pt x="3941813" y="31292"/>
                  </a:lnTo>
                  <a:lnTo>
                    <a:pt x="3886708" y="24282"/>
                  </a:lnTo>
                  <a:lnTo>
                    <a:pt x="3831513" y="18161"/>
                  </a:lnTo>
                  <a:lnTo>
                    <a:pt x="3776243" y="12928"/>
                  </a:lnTo>
                  <a:lnTo>
                    <a:pt x="3724389" y="8813"/>
                  </a:lnTo>
                  <a:lnTo>
                    <a:pt x="3707104" y="7607"/>
                  </a:lnTo>
                  <a:lnTo>
                    <a:pt x="7696" y="3707015"/>
                  </a:lnTo>
                  <a:lnTo>
                    <a:pt x="12954" y="3776307"/>
                  </a:lnTo>
                  <a:lnTo>
                    <a:pt x="19634" y="3845268"/>
                  </a:lnTo>
                  <a:lnTo>
                    <a:pt x="25552" y="3896931"/>
                  </a:lnTo>
                  <a:lnTo>
                    <a:pt x="32245" y="3948569"/>
                  </a:lnTo>
                  <a:lnTo>
                    <a:pt x="42367" y="4017276"/>
                  </a:lnTo>
                  <a:lnTo>
                    <a:pt x="56959" y="4102849"/>
                  </a:lnTo>
                  <a:lnTo>
                    <a:pt x="66738" y="4154068"/>
                  </a:lnTo>
                  <a:lnTo>
                    <a:pt x="77279" y="4205211"/>
                  </a:lnTo>
                  <a:lnTo>
                    <a:pt x="88595" y="4256265"/>
                  </a:lnTo>
                  <a:lnTo>
                    <a:pt x="854024" y="3490772"/>
                  </a:lnTo>
                  <a:lnTo>
                    <a:pt x="3873500" y="471360"/>
                  </a:lnTo>
                  <a:lnTo>
                    <a:pt x="4256138" y="88569"/>
                  </a:lnTo>
                  <a:close/>
                </a:path>
                <a:path w="6209665" h="6949440">
                  <a:moveTo>
                    <a:pt x="4886147" y="298450"/>
                  </a:moveTo>
                  <a:lnTo>
                    <a:pt x="4837569" y="277329"/>
                  </a:lnTo>
                  <a:lnTo>
                    <a:pt x="4788725" y="256984"/>
                  </a:lnTo>
                  <a:lnTo>
                    <a:pt x="4739614" y="237401"/>
                  </a:lnTo>
                  <a:lnTo>
                    <a:pt x="4690262" y="218592"/>
                  </a:lnTo>
                  <a:lnTo>
                    <a:pt x="4640681" y="200558"/>
                  </a:lnTo>
                  <a:lnTo>
                    <a:pt x="4590910" y="183299"/>
                  </a:lnTo>
                  <a:lnTo>
                    <a:pt x="4540961" y="166801"/>
                  </a:lnTo>
                  <a:lnTo>
                    <a:pt x="4511611" y="157619"/>
                  </a:lnTo>
                  <a:lnTo>
                    <a:pt x="4482262" y="148615"/>
                  </a:lnTo>
                  <a:lnTo>
                    <a:pt x="4452874" y="139877"/>
                  </a:lnTo>
                  <a:lnTo>
                    <a:pt x="4423461" y="131394"/>
                  </a:lnTo>
                  <a:lnTo>
                    <a:pt x="862977" y="3691877"/>
                  </a:lnTo>
                  <a:lnTo>
                    <a:pt x="131483" y="4423257"/>
                  </a:lnTo>
                  <a:lnTo>
                    <a:pt x="145161" y="4470362"/>
                  </a:lnTo>
                  <a:lnTo>
                    <a:pt x="159512" y="4517301"/>
                  </a:lnTo>
                  <a:lnTo>
                    <a:pt x="174548" y="4564062"/>
                  </a:lnTo>
                  <a:lnTo>
                    <a:pt x="190246" y="4610633"/>
                  </a:lnTo>
                  <a:lnTo>
                    <a:pt x="206629" y="4657001"/>
                  </a:lnTo>
                  <a:lnTo>
                    <a:pt x="222605" y="4700295"/>
                  </a:lnTo>
                  <a:lnTo>
                    <a:pt x="239179" y="4743412"/>
                  </a:lnTo>
                  <a:lnTo>
                    <a:pt x="256336" y="4786363"/>
                  </a:lnTo>
                  <a:lnTo>
                    <a:pt x="274104" y="4829149"/>
                  </a:lnTo>
                  <a:lnTo>
                    <a:pt x="292455" y="4871834"/>
                  </a:lnTo>
                  <a:lnTo>
                    <a:pt x="298716" y="4886096"/>
                  </a:lnTo>
                  <a:lnTo>
                    <a:pt x="4886147" y="298450"/>
                  </a:lnTo>
                  <a:close/>
                </a:path>
                <a:path w="6209665" h="6949440">
                  <a:moveTo>
                    <a:pt x="5425808" y="598957"/>
                  </a:moveTo>
                  <a:lnTo>
                    <a:pt x="5389626" y="574713"/>
                  </a:lnTo>
                  <a:lnTo>
                    <a:pt x="5353240" y="550926"/>
                  </a:lnTo>
                  <a:lnTo>
                    <a:pt x="5297360" y="515645"/>
                  </a:lnTo>
                  <a:lnTo>
                    <a:pt x="5233797" y="477405"/>
                  </a:lnTo>
                  <a:lnTo>
                    <a:pt x="5158981" y="434619"/>
                  </a:lnTo>
                  <a:lnTo>
                    <a:pt x="5115890" y="411048"/>
                  </a:lnTo>
                  <a:lnTo>
                    <a:pt x="5072570" y="388150"/>
                  </a:lnTo>
                  <a:lnTo>
                    <a:pt x="5028984" y="365912"/>
                  </a:lnTo>
                  <a:lnTo>
                    <a:pt x="4680255" y="714514"/>
                  </a:lnTo>
                  <a:lnTo>
                    <a:pt x="679513" y="4715472"/>
                  </a:lnTo>
                  <a:lnTo>
                    <a:pt x="365988" y="5028984"/>
                  </a:lnTo>
                  <a:lnTo>
                    <a:pt x="387591" y="5071402"/>
                  </a:lnTo>
                  <a:lnTo>
                    <a:pt x="409829" y="5113604"/>
                  </a:lnTo>
                  <a:lnTo>
                    <a:pt x="432676" y="5155552"/>
                  </a:lnTo>
                  <a:lnTo>
                    <a:pt x="456158" y="5197233"/>
                  </a:lnTo>
                  <a:lnTo>
                    <a:pt x="480250" y="5238648"/>
                  </a:lnTo>
                  <a:lnTo>
                    <a:pt x="504952" y="5279783"/>
                  </a:lnTo>
                  <a:lnTo>
                    <a:pt x="535432" y="5328971"/>
                  </a:lnTo>
                  <a:lnTo>
                    <a:pt x="566788" y="5377497"/>
                  </a:lnTo>
                  <a:lnTo>
                    <a:pt x="590905" y="5413794"/>
                  </a:lnTo>
                  <a:lnTo>
                    <a:pt x="599046" y="5425795"/>
                  </a:lnTo>
                  <a:lnTo>
                    <a:pt x="908392" y="5116500"/>
                  </a:lnTo>
                  <a:lnTo>
                    <a:pt x="4807204" y="1217790"/>
                  </a:lnTo>
                  <a:lnTo>
                    <a:pt x="5425808" y="598957"/>
                  </a:lnTo>
                  <a:close/>
                </a:path>
                <a:path w="6209665" h="6949440">
                  <a:moveTo>
                    <a:pt x="5888863" y="975956"/>
                  </a:moveTo>
                  <a:lnTo>
                    <a:pt x="5879325" y="966851"/>
                  </a:lnTo>
                  <a:lnTo>
                    <a:pt x="5860085" y="948918"/>
                  </a:lnTo>
                  <a:lnTo>
                    <a:pt x="5850534" y="939952"/>
                  </a:lnTo>
                  <a:lnTo>
                    <a:pt x="5813984" y="906106"/>
                  </a:lnTo>
                  <a:lnTo>
                    <a:pt x="5777090" y="872845"/>
                  </a:lnTo>
                  <a:lnTo>
                    <a:pt x="5739854" y="840193"/>
                  </a:lnTo>
                  <a:lnTo>
                    <a:pt x="5702287" y="808151"/>
                  </a:lnTo>
                  <a:lnTo>
                    <a:pt x="5664378" y="776732"/>
                  </a:lnTo>
                  <a:lnTo>
                    <a:pt x="5626112" y="745947"/>
                  </a:lnTo>
                  <a:lnTo>
                    <a:pt x="5587504" y="715797"/>
                  </a:lnTo>
                  <a:lnTo>
                    <a:pt x="5548554" y="686295"/>
                  </a:lnTo>
                  <a:lnTo>
                    <a:pt x="1299006" y="4935817"/>
                  </a:lnTo>
                  <a:lnTo>
                    <a:pt x="992670" y="5242230"/>
                  </a:lnTo>
                  <a:lnTo>
                    <a:pt x="686384" y="5548427"/>
                  </a:lnTo>
                  <a:lnTo>
                    <a:pt x="719810" y="5592457"/>
                  </a:lnTo>
                  <a:lnTo>
                    <a:pt x="754024" y="5636120"/>
                  </a:lnTo>
                  <a:lnTo>
                    <a:pt x="789025" y="5679351"/>
                  </a:lnTo>
                  <a:lnTo>
                    <a:pt x="824839" y="5722137"/>
                  </a:lnTo>
                  <a:lnTo>
                    <a:pt x="861428" y="5764479"/>
                  </a:lnTo>
                  <a:lnTo>
                    <a:pt x="898817" y="5806325"/>
                  </a:lnTo>
                  <a:lnTo>
                    <a:pt x="937006" y="5847867"/>
                  </a:lnTo>
                  <a:lnTo>
                    <a:pt x="975995" y="5888748"/>
                  </a:lnTo>
                  <a:lnTo>
                    <a:pt x="5284914" y="1579829"/>
                  </a:lnTo>
                  <a:lnTo>
                    <a:pt x="5449506" y="1415427"/>
                  </a:lnTo>
                  <a:lnTo>
                    <a:pt x="5888863" y="975956"/>
                  </a:lnTo>
                  <a:close/>
                </a:path>
                <a:path w="6209665" h="6949440">
                  <a:moveTo>
                    <a:pt x="6209500" y="5065166"/>
                  </a:moveTo>
                  <a:lnTo>
                    <a:pt x="4471098" y="6803580"/>
                  </a:lnTo>
                  <a:lnTo>
                    <a:pt x="4521035" y="6788251"/>
                  </a:lnTo>
                  <a:lnTo>
                    <a:pt x="4570781" y="6772148"/>
                  </a:lnTo>
                  <a:lnTo>
                    <a:pt x="4620323" y="6755270"/>
                  </a:lnTo>
                  <a:lnTo>
                    <a:pt x="4669650" y="6737604"/>
                  </a:lnTo>
                  <a:lnTo>
                    <a:pt x="4718761" y="6719163"/>
                  </a:lnTo>
                  <a:lnTo>
                    <a:pt x="4767643" y="6699961"/>
                  </a:lnTo>
                  <a:lnTo>
                    <a:pt x="4816297" y="6680009"/>
                  </a:lnTo>
                  <a:lnTo>
                    <a:pt x="4864697" y="6659283"/>
                  </a:lnTo>
                  <a:lnTo>
                    <a:pt x="4912855" y="6637820"/>
                  </a:lnTo>
                  <a:lnTo>
                    <a:pt x="4960747" y="6615608"/>
                  </a:lnTo>
                  <a:lnTo>
                    <a:pt x="5008384" y="6592646"/>
                  </a:lnTo>
                  <a:lnTo>
                    <a:pt x="5054739" y="6569380"/>
                  </a:lnTo>
                  <a:lnTo>
                    <a:pt x="5100777" y="6545453"/>
                  </a:lnTo>
                  <a:lnTo>
                    <a:pt x="5136743" y="6526200"/>
                  </a:lnTo>
                  <a:lnTo>
                    <a:pt x="5172532" y="6506604"/>
                  </a:lnTo>
                  <a:lnTo>
                    <a:pt x="5208105" y="6486538"/>
                  </a:lnTo>
                  <a:lnTo>
                    <a:pt x="5243461" y="6465913"/>
                  </a:lnTo>
                  <a:lnTo>
                    <a:pt x="5285143" y="6440818"/>
                  </a:lnTo>
                  <a:lnTo>
                    <a:pt x="5326558" y="6415087"/>
                  </a:lnTo>
                  <a:lnTo>
                    <a:pt x="5367680" y="6388722"/>
                  </a:lnTo>
                  <a:lnTo>
                    <a:pt x="5408523" y="6361722"/>
                  </a:lnTo>
                  <a:lnTo>
                    <a:pt x="5449074" y="6334074"/>
                  </a:lnTo>
                  <a:lnTo>
                    <a:pt x="5489308" y="6305804"/>
                  </a:lnTo>
                  <a:lnTo>
                    <a:pt x="5529250" y="6276886"/>
                  </a:lnTo>
                  <a:lnTo>
                    <a:pt x="5568861" y="6247333"/>
                  </a:lnTo>
                  <a:lnTo>
                    <a:pt x="5608142" y="6217132"/>
                  </a:lnTo>
                  <a:lnTo>
                    <a:pt x="5647093" y="6186309"/>
                  </a:lnTo>
                  <a:lnTo>
                    <a:pt x="5685701" y="6154839"/>
                  </a:lnTo>
                  <a:lnTo>
                    <a:pt x="5727725" y="6119533"/>
                  </a:lnTo>
                  <a:lnTo>
                    <a:pt x="5769368" y="6083414"/>
                  </a:lnTo>
                  <a:lnTo>
                    <a:pt x="5810542" y="6046508"/>
                  </a:lnTo>
                  <a:lnTo>
                    <a:pt x="5851207" y="6008840"/>
                  </a:lnTo>
                  <a:lnTo>
                    <a:pt x="5891555" y="5970473"/>
                  </a:lnTo>
                  <a:lnTo>
                    <a:pt x="5931408" y="5931293"/>
                  </a:lnTo>
                  <a:lnTo>
                    <a:pt x="5967984" y="5894171"/>
                  </a:lnTo>
                  <a:lnTo>
                    <a:pt x="6003899" y="5856630"/>
                  </a:lnTo>
                  <a:lnTo>
                    <a:pt x="6039142" y="5818695"/>
                  </a:lnTo>
                  <a:lnTo>
                    <a:pt x="6073711" y="5780367"/>
                  </a:lnTo>
                  <a:lnTo>
                    <a:pt x="6107620" y="5741644"/>
                  </a:lnTo>
                  <a:lnTo>
                    <a:pt x="6140869" y="5702541"/>
                  </a:lnTo>
                  <a:lnTo>
                    <a:pt x="6173432" y="5663057"/>
                  </a:lnTo>
                  <a:lnTo>
                    <a:pt x="6205334" y="5623204"/>
                  </a:lnTo>
                  <a:lnTo>
                    <a:pt x="6209500" y="5617845"/>
                  </a:lnTo>
                  <a:lnTo>
                    <a:pt x="6209500" y="5065166"/>
                  </a:lnTo>
                  <a:close/>
                </a:path>
                <a:path w="6209665" h="6949440">
                  <a:moveTo>
                    <a:pt x="6209500" y="4225226"/>
                  </a:moveTo>
                  <a:lnTo>
                    <a:pt x="3485819" y="6948919"/>
                  </a:lnTo>
                  <a:lnTo>
                    <a:pt x="3536416" y="6948360"/>
                  </a:lnTo>
                  <a:lnTo>
                    <a:pt x="3587013" y="6947078"/>
                  </a:lnTo>
                  <a:lnTo>
                    <a:pt x="3637584" y="6945058"/>
                  </a:lnTo>
                  <a:lnTo>
                    <a:pt x="3688118" y="6942302"/>
                  </a:lnTo>
                  <a:lnTo>
                    <a:pt x="3738613" y="6938823"/>
                  </a:lnTo>
                  <a:lnTo>
                    <a:pt x="3789057" y="6934619"/>
                  </a:lnTo>
                  <a:lnTo>
                    <a:pt x="3839451" y="6929666"/>
                  </a:lnTo>
                  <a:lnTo>
                    <a:pt x="3889781" y="6924002"/>
                  </a:lnTo>
                  <a:lnTo>
                    <a:pt x="3940035" y="6917601"/>
                  </a:lnTo>
                  <a:lnTo>
                    <a:pt x="3990213" y="6910476"/>
                  </a:lnTo>
                  <a:lnTo>
                    <a:pt x="4040301" y="6902628"/>
                  </a:lnTo>
                  <a:lnTo>
                    <a:pt x="4090289" y="6894042"/>
                  </a:lnTo>
                  <a:lnTo>
                    <a:pt x="4140162" y="6884733"/>
                  </a:lnTo>
                  <a:lnTo>
                    <a:pt x="4189933" y="6874700"/>
                  </a:lnTo>
                  <a:lnTo>
                    <a:pt x="6209500" y="4855134"/>
                  </a:lnTo>
                  <a:lnTo>
                    <a:pt x="6209500" y="4225226"/>
                  </a:lnTo>
                  <a:close/>
                </a:path>
                <a:path w="6209665" h="6949440">
                  <a:moveTo>
                    <a:pt x="6209500" y="3385147"/>
                  </a:moveTo>
                  <a:lnTo>
                    <a:pt x="2726740" y="6868046"/>
                  </a:lnTo>
                  <a:lnTo>
                    <a:pt x="2772537" y="6877723"/>
                  </a:lnTo>
                  <a:lnTo>
                    <a:pt x="2818409" y="6886803"/>
                  </a:lnTo>
                  <a:lnTo>
                    <a:pt x="2864358" y="6895274"/>
                  </a:lnTo>
                  <a:lnTo>
                    <a:pt x="2910408" y="6903136"/>
                  </a:lnTo>
                  <a:lnTo>
                    <a:pt x="2956560" y="6910387"/>
                  </a:lnTo>
                  <a:lnTo>
                    <a:pt x="3002813" y="6917017"/>
                  </a:lnTo>
                  <a:lnTo>
                    <a:pt x="3072155" y="6925653"/>
                  </a:lnTo>
                  <a:lnTo>
                    <a:pt x="3124377" y="6931266"/>
                  </a:lnTo>
                  <a:lnTo>
                    <a:pt x="3176651" y="6936092"/>
                  </a:lnTo>
                  <a:lnTo>
                    <a:pt x="3228975" y="6940143"/>
                  </a:lnTo>
                  <a:lnTo>
                    <a:pt x="3281311" y="6943382"/>
                  </a:lnTo>
                  <a:lnTo>
                    <a:pt x="6209500" y="4015194"/>
                  </a:lnTo>
                  <a:lnTo>
                    <a:pt x="6209500" y="3385147"/>
                  </a:lnTo>
                  <a:close/>
                </a:path>
                <a:path w="6209665" h="6949440">
                  <a:moveTo>
                    <a:pt x="6209500" y="2545130"/>
                  </a:moveTo>
                  <a:lnTo>
                    <a:pt x="2091728" y="6663106"/>
                  </a:lnTo>
                  <a:lnTo>
                    <a:pt x="2140623" y="6683794"/>
                  </a:lnTo>
                  <a:lnTo>
                    <a:pt x="2189772" y="6703682"/>
                  </a:lnTo>
                  <a:lnTo>
                    <a:pt x="2239137" y="6722770"/>
                  </a:lnTo>
                  <a:lnTo>
                    <a:pt x="2288717" y="6741096"/>
                  </a:lnTo>
                  <a:lnTo>
                    <a:pt x="2346858" y="6761569"/>
                  </a:lnTo>
                  <a:lnTo>
                    <a:pt x="2391499" y="6776504"/>
                  </a:lnTo>
                  <a:lnTo>
                    <a:pt x="2440521" y="6792163"/>
                  </a:lnTo>
                  <a:lnTo>
                    <a:pt x="2500401" y="6810197"/>
                  </a:lnTo>
                  <a:lnTo>
                    <a:pt x="2558135" y="6826618"/>
                  </a:lnTo>
                  <a:lnTo>
                    <a:pt x="6209500" y="3175254"/>
                  </a:lnTo>
                  <a:lnTo>
                    <a:pt x="6209500" y="2545130"/>
                  </a:lnTo>
                  <a:close/>
                </a:path>
                <a:path w="6209665" h="6949440">
                  <a:moveTo>
                    <a:pt x="6209500" y="1705241"/>
                  </a:moveTo>
                  <a:lnTo>
                    <a:pt x="1548041" y="6366662"/>
                  </a:lnTo>
                  <a:lnTo>
                    <a:pt x="1591271" y="6395047"/>
                  </a:lnTo>
                  <a:lnTo>
                    <a:pt x="1634820" y="6422733"/>
                  </a:lnTo>
                  <a:lnTo>
                    <a:pt x="1678686" y="6449720"/>
                  </a:lnTo>
                  <a:lnTo>
                    <a:pt x="1722856" y="6475997"/>
                  </a:lnTo>
                  <a:lnTo>
                    <a:pt x="1767332" y="6501574"/>
                  </a:lnTo>
                  <a:lnTo>
                    <a:pt x="1812099" y="6526428"/>
                  </a:lnTo>
                  <a:lnTo>
                    <a:pt x="1857146" y="6550558"/>
                  </a:lnTo>
                  <a:lnTo>
                    <a:pt x="1902472" y="6573964"/>
                  </a:lnTo>
                  <a:lnTo>
                    <a:pt x="1948065" y="6596634"/>
                  </a:lnTo>
                  <a:lnTo>
                    <a:pt x="5945479" y="2599448"/>
                  </a:lnTo>
                  <a:lnTo>
                    <a:pt x="6209500" y="2335314"/>
                  </a:lnTo>
                  <a:lnTo>
                    <a:pt x="6209500" y="1705241"/>
                  </a:lnTo>
                  <a:close/>
                </a:path>
                <a:path w="6209665" h="6949440">
                  <a:moveTo>
                    <a:pt x="6209500" y="1331239"/>
                  </a:moveTo>
                  <a:lnTo>
                    <a:pt x="6177927" y="1291640"/>
                  </a:lnTo>
                  <a:lnTo>
                    <a:pt x="6132639" y="1236954"/>
                  </a:lnTo>
                  <a:lnTo>
                    <a:pt x="6081153" y="1177302"/>
                  </a:lnTo>
                  <a:lnTo>
                    <a:pt x="6052439" y="1144981"/>
                  </a:lnTo>
                  <a:lnTo>
                    <a:pt x="6023305" y="1112951"/>
                  </a:lnTo>
                  <a:lnTo>
                    <a:pt x="5993663" y="1081316"/>
                  </a:lnTo>
                  <a:lnTo>
                    <a:pt x="1081252" y="5993549"/>
                  </a:lnTo>
                  <a:lnTo>
                    <a:pt x="1122578" y="6032182"/>
                  </a:lnTo>
                  <a:lnTo>
                    <a:pt x="1164361" y="6069990"/>
                  </a:lnTo>
                  <a:lnTo>
                    <a:pt x="1200543" y="6101791"/>
                  </a:lnTo>
                  <a:lnTo>
                    <a:pt x="1237068" y="6133033"/>
                  </a:lnTo>
                  <a:lnTo>
                    <a:pt x="1273911" y="6163691"/>
                  </a:lnTo>
                  <a:lnTo>
                    <a:pt x="1311071" y="6193764"/>
                  </a:lnTo>
                  <a:lnTo>
                    <a:pt x="1348549" y="6223254"/>
                  </a:lnTo>
                  <a:lnTo>
                    <a:pt x="1386332" y="6252159"/>
                  </a:lnTo>
                  <a:lnTo>
                    <a:pt x="1424406" y="6280467"/>
                  </a:lnTo>
                  <a:lnTo>
                    <a:pt x="6209500" y="1495158"/>
                  </a:lnTo>
                  <a:lnTo>
                    <a:pt x="6209500" y="1331239"/>
                  </a:lnTo>
                  <a:close/>
                </a:path>
              </a:pathLst>
            </a:custGeom>
            <a:solidFill>
              <a:srgbClr val="0000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71852" y="11"/>
              <a:ext cx="3316604" cy="4455795"/>
            </a:xfrm>
            <a:custGeom>
              <a:avLst/>
              <a:gdLst/>
              <a:ahLst/>
              <a:cxnLst/>
              <a:rect l="l" t="t" r="r" b="b"/>
              <a:pathLst>
                <a:path w="3316605" h="4455795">
                  <a:moveTo>
                    <a:pt x="1221371" y="0"/>
                  </a:moveTo>
                  <a:lnTo>
                    <a:pt x="1011351" y="0"/>
                  </a:lnTo>
                  <a:lnTo>
                    <a:pt x="212915" y="798436"/>
                  </a:lnTo>
                  <a:lnTo>
                    <a:pt x="193941" y="843711"/>
                  </a:lnTo>
                  <a:lnTo>
                    <a:pt x="175768" y="889419"/>
                  </a:lnTo>
                  <a:lnTo>
                    <a:pt x="158407" y="935520"/>
                  </a:lnTo>
                  <a:lnTo>
                    <a:pt x="141897" y="982027"/>
                  </a:lnTo>
                  <a:lnTo>
                    <a:pt x="126225" y="1028941"/>
                  </a:lnTo>
                  <a:lnTo>
                    <a:pt x="111404" y="1076236"/>
                  </a:lnTo>
                  <a:lnTo>
                    <a:pt x="97485" y="1123911"/>
                  </a:lnTo>
                  <a:lnTo>
                    <a:pt x="1221371" y="0"/>
                  </a:lnTo>
                  <a:close/>
                </a:path>
                <a:path w="3316605" h="4455795">
                  <a:moveTo>
                    <a:pt x="2061502" y="0"/>
                  </a:moveTo>
                  <a:lnTo>
                    <a:pt x="1851456" y="0"/>
                  </a:lnTo>
                  <a:lnTo>
                    <a:pt x="0" y="1851456"/>
                  </a:lnTo>
                  <a:lnTo>
                    <a:pt x="787" y="1902053"/>
                  </a:lnTo>
                  <a:lnTo>
                    <a:pt x="2514" y="1952459"/>
                  </a:lnTo>
                  <a:lnTo>
                    <a:pt x="5194" y="2002663"/>
                  </a:lnTo>
                  <a:lnTo>
                    <a:pt x="8851" y="2052624"/>
                  </a:lnTo>
                  <a:lnTo>
                    <a:pt x="2061502" y="0"/>
                  </a:lnTo>
                  <a:close/>
                </a:path>
                <a:path w="3316605" h="4455795">
                  <a:moveTo>
                    <a:pt x="2901404" y="0"/>
                  </a:moveTo>
                  <a:lnTo>
                    <a:pt x="2691358" y="0"/>
                  </a:lnTo>
                  <a:lnTo>
                    <a:pt x="108343" y="2583027"/>
                  </a:lnTo>
                  <a:lnTo>
                    <a:pt x="120459" y="2622905"/>
                  </a:lnTo>
                  <a:lnTo>
                    <a:pt x="133235" y="2662478"/>
                  </a:lnTo>
                  <a:lnTo>
                    <a:pt x="146634" y="2701760"/>
                  </a:lnTo>
                  <a:lnTo>
                    <a:pt x="160629" y="2740774"/>
                  </a:lnTo>
                  <a:lnTo>
                    <a:pt x="2901404" y="0"/>
                  </a:lnTo>
                  <a:close/>
                </a:path>
                <a:path w="3316605" h="4455795">
                  <a:moveTo>
                    <a:pt x="3316135" y="3575164"/>
                  </a:moveTo>
                  <a:lnTo>
                    <a:pt x="2441816" y="4449483"/>
                  </a:lnTo>
                  <a:lnTo>
                    <a:pt x="2486139" y="4452137"/>
                  </a:lnTo>
                  <a:lnTo>
                    <a:pt x="2530691" y="4454080"/>
                  </a:lnTo>
                  <a:lnTo>
                    <a:pt x="2575458" y="4455274"/>
                  </a:lnTo>
                  <a:lnTo>
                    <a:pt x="2620403" y="4455680"/>
                  </a:lnTo>
                  <a:lnTo>
                    <a:pt x="2626753" y="4455642"/>
                  </a:lnTo>
                  <a:lnTo>
                    <a:pt x="2639530" y="4455401"/>
                  </a:lnTo>
                  <a:lnTo>
                    <a:pt x="2645880" y="4455236"/>
                  </a:lnTo>
                  <a:lnTo>
                    <a:pt x="3316135" y="3784981"/>
                  </a:lnTo>
                  <a:lnTo>
                    <a:pt x="3316135" y="3575164"/>
                  </a:lnTo>
                  <a:close/>
                </a:path>
                <a:path w="3316605" h="4455795">
                  <a:moveTo>
                    <a:pt x="3316135" y="2735262"/>
                  </a:moveTo>
                  <a:lnTo>
                    <a:pt x="1745449" y="4305947"/>
                  </a:lnTo>
                  <a:lnTo>
                    <a:pt x="1784794" y="4319486"/>
                  </a:lnTo>
                  <a:lnTo>
                    <a:pt x="1824418" y="4332490"/>
                  </a:lnTo>
                  <a:lnTo>
                    <a:pt x="1864321" y="4344898"/>
                  </a:lnTo>
                  <a:lnTo>
                    <a:pt x="1904530" y="4356684"/>
                  </a:lnTo>
                  <a:lnTo>
                    <a:pt x="3316135" y="2945079"/>
                  </a:lnTo>
                  <a:lnTo>
                    <a:pt x="3316135" y="2735262"/>
                  </a:lnTo>
                  <a:close/>
                </a:path>
                <a:path w="3316605" h="4455795">
                  <a:moveTo>
                    <a:pt x="3316135" y="1895195"/>
                  </a:moveTo>
                  <a:lnTo>
                    <a:pt x="1184236" y="4027093"/>
                  </a:lnTo>
                  <a:lnTo>
                    <a:pt x="1216152" y="4047820"/>
                  </a:lnTo>
                  <a:lnTo>
                    <a:pt x="1248410" y="4068114"/>
                  </a:lnTo>
                  <a:lnTo>
                    <a:pt x="1281049" y="4087939"/>
                  </a:lnTo>
                  <a:lnTo>
                    <a:pt x="1314069" y="4107307"/>
                  </a:lnTo>
                  <a:lnTo>
                    <a:pt x="3316135" y="2105240"/>
                  </a:lnTo>
                  <a:lnTo>
                    <a:pt x="3316135" y="1895195"/>
                  </a:lnTo>
                  <a:close/>
                </a:path>
                <a:path w="3316605" h="4455795">
                  <a:moveTo>
                    <a:pt x="3316135" y="1055306"/>
                  </a:moveTo>
                  <a:lnTo>
                    <a:pt x="725830" y="3645611"/>
                  </a:lnTo>
                  <a:lnTo>
                    <a:pt x="751662" y="3672192"/>
                  </a:lnTo>
                  <a:lnTo>
                    <a:pt x="777925" y="3698430"/>
                  </a:lnTo>
                  <a:lnTo>
                    <a:pt x="804557" y="3724287"/>
                  </a:lnTo>
                  <a:lnTo>
                    <a:pt x="831519" y="3749751"/>
                  </a:lnTo>
                  <a:lnTo>
                    <a:pt x="3316135" y="1265123"/>
                  </a:lnTo>
                  <a:lnTo>
                    <a:pt x="3316135" y="1055306"/>
                  </a:lnTo>
                  <a:close/>
                </a:path>
                <a:path w="3316605" h="4455795">
                  <a:moveTo>
                    <a:pt x="3316135" y="215252"/>
                  </a:moveTo>
                  <a:lnTo>
                    <a:pt x="363575" y="3167811"/>
                  </a:lnTo>
                  <a:lnTo>
                    <a:pt x="383235" y="3200425"/>
                  </a:lnTo>
                  <a:lnTo>
                    <a:pt x="403313" y="3232759"/>
                  </a:lnTo>
                  <a:lnTo>
                    <a:pt x="423862" y="3264801"/>
                  </a:lnTo>
                  <a:lnTo>
                    <a:pt x="444893" y="3296539"/>
                  </a:lnTo>
                  <a:lnTo>
                    <a:pt x="3316135" y="425284"/>
                  </a:lnTo>
                  <a:lnTo>
                    <a:pt x="3316135" y="215252"/>
                  </a:lnTo>
                  <a:close/>
                </a:path>
              </a:pathLst>
            </a:custGeom>
            <a:solidFill>
              <a:srgbClr val="FFD033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474427" y="1028699"/>
              <a:ext cx="4781550" cy="3810000"/>
            </a:xfrm>
            <a:custGeom>
              <a:avLst/>
              <a:gdLst/>
              <a:ahLst/>
              <a:cxnLst/>
              <a:rect l="l" t="t" r="r" b="b"/>
              <a:pathLst>
                <a:path w="4781550" h="3810000">
                  <a:moveTo>
                    <a:pt x="4781489" y="3809986"/>
                  </a:moveTo>
                  <a:lnTo>
                    <a:pt x="0" y="3809986"/>
                  </a:lnTo>
                  <a:lnTo>
                    <a:pt x="0" y="0"/>
                  </a:lnTo>
                  <a:lnTo>
                    <a:pt x="4781489" y="0"/>
                  </a:lnTo>
                  <a:lnTo>
                    <a:pt x="4781489" y="3809986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006254" y="1028699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489" y="3809986"/>
                </a:moveTo>
                <a:lnTo>
                  <a:pt x="0" y="3809986"/>
                </a:lnTo>
                <a:lnTo>
                  <a:pt x="0" y="0"/>
                </a:lnTo>
                <a:lnTo>
                  <a:pt x="4781489" y="0"/>
                </a:lnTo>
                <a:lnTo>
                  <a:pt x="4781489" y="380998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74427" y="5446745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489" y="3809986"/>
                </a:moveTo>
                <a:lnTo>
                  <a:pt x="0" y="3809986"/>
                </a:lnTo>
                <a:lnTo>
                  <a:pt x="0" y="0"/>
                </a:lnTo>
                <a:lnTo>
                  <a:pt x="4781489" y="0"/>
                </a:lnTo>
                <a:lnTo>
                  <a:pt x="4781489" y="380998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06254" y="5446745"/>
            <a:ext cx="4781550" cy="3810000"/>
          </a:xfrm>
          <a:custGeom>
            <a:avLst/>
            <a:gdLst/>
            <a:ahLst/>
            <a:cxnLst/>
            <a:rect l="l" t="t" r="r" b="b"/>
            <a:pathLst>
              <a:path w="4781550" h="3810000">
                <a:moveTo>
                  <a:pt x="4781489" y="3809986"/>
                </a:moveTo>
                <a:lnTo>
                  <a:pt x="0" y="3809986"/>
                </a:lnTo>
                <a:lnTo>
                  <a:pt x="0" y="0"/>
                </a:lnTo>
                <a:lnTo>
                  <a:pt x="4781489" y="0"/>
                </a:lnTo>
                <a:lnTo>
                  <a:pt x="4781489" y="3809986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1028699"/>
            <a:ext cx="1419225" cy="381000"/>
          </a:xfrm>
          <a:custGeom>
            <a:avLst/>
            <a:gdLst/>
            <a:ahLst/>
            <a:cxnLst/>
            <a:rect l="l" t="t" r="r" b="b"/>
            <a:pathLst>
              <a:path w="1419225" h="381000">
                <a:moveTo>
                  <a:pt x="1419225" y="380997"/>
                </a:moveTo>
                <a:lnTo>
                  <a:pt x="0" y="380997"/>
                </a:lnTo>
                <a:lnTo>
                  <a:pt x="0" y="0"/>
                </a:lnTo>
                <a:lnTo>
                  <a:pt x="1419225" y="0"/>
                </a:lnTo>
                <a:lnTo>
                  <a:pt x="1419225" y="380997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8700" y="8178637"/>
            <a:ext cx="2486025" cy="619125"/>
          </a:xfrm>
          <a:custGeom>
            <a:avLst/>
            <a:gdLst/>
            <a:ahLst/>
            <a:cxnLst/>
            <a:rect l="l" t="t" r="r" b="b"/>
            <a:pathLst>
              <a:path w="2486025" h="619125">
                <a:moveTo>
                  <a:pt x="2369960" y="619110"/>
                </a:moveTo>
                <a:lnTo>
                  <a:pt x="116067" y="619110"/>
                </a:lnTo>
                <a:lnTo>
                  <a:pt x="70950" y="609920"/>
                </a:lnTo>
                <a:lnTo>
                  <a:pt x="34050" y="584881"/>
                </a:lnTo>
                <a:lnTo>
                  <a:pt x="9141" y="547786"/>
                </a:lnTo>
                <a:lnTo>
                  <a:pt x="0" y="502432"/>
                </a:lnTo>
                <a:lnTo>
                  <a:pt x="0" y="116678"/>
                </a:lnTo>
                <a:lnTo>
                  <a:pt x="9141" y="71324"/>
                </a:lnTo>
                <a:lnTo>
                  <a:pt x="34050" y="34229"/>
                </a:lnTo>
                <a:lnTo>
                  <a:pt x="70950" y="9189"/>
                </a:lnTo>
                <a:lnTo>
                  <a:pt x="116067" y="0"/>
                </a:lnTo>
                <a:lnTo>
                  <a:pt x="2369960" y="0"/>
                </a:lnTo>
                <a:lnTo>
                  <a:pt x="2415077" y="9189"/>
                </a:lnTo>
                <a:lnTo>
                  <a:pt x="2451977" y="34229"/>
                </a:lnTo>
                <a:lnTo>
                  <a:pt x="2476886" y="71324"/>
                </a:lnTo>
                <a:lnTo>
                  <a:pt x="2486028" y="116678"/>
                </a:lnTo>
                <a:lnTo>
                  <a:pt x="2486028" y="502432"/>
                </a:lnTo>
                <a:lnTo>
                  <a:pt x="2476886" y="547786"/>
                </a:lnTo>
                <a:lnTo>
                  <a:pt x="2451977" y="584881"/>
                </a:lnTo>
                <a:lnTo>
                  <a:pt x="2415077" y="609920"/>
                </a:lnTo>
                <a:lnTo>
                  <a:pt x="2369960" y="61911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71635" y="142404"/>
            <a:ext cx="2971799" cy="2331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461650" y="4790236"/>
            <a:ext cx="2276474" cy="2276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682965" y="409349"/>
            <a:ext cx="2057399" cy="205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57835" y="4840284"/>
            <a:ext cx="1771649" cy="2057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748635" y="1366067"/>
            <a:ext cx="295719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90" b="1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3500" spc="55" b="1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3500" spc="-210" b="1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3500" spc="-120" b="1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3500" spc="105" b="1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3500" spc="-215" b="1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3500" spc="95" b="1">
                <a:solidFill>
                  <a:srgbClr val="404037"/>
                </a:solidFill>
                <a:latin typeface="Verdana"/>
                <a:cs typeface="Verdana"/>
              </a:rPr>
              <a:t>ee</a:t>
            </a:r>
            <a:r>
              <a:rPr dirty="0" sz="3500" spc="-85" b="1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3500" spc="-90" b="1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56113" y="1366067"/>
            <a:ext cx="1922780" cy="558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3500" spc="80"/>
              <a:t>Q</a:t>
            </a:r>
            <a:r>
              <a:rPr dirty="0" sz="3500" spc="-215"/>
              <a:t>u</a:t>
            </a:r>
            <a:r>
              <a:rPr dirty="0" sz="3500" spc="-140"/>
              <a:t>i</a:t>
            </a:r>
            <a:r>
              <a:rPr dirty="0" sz="3500" spc="20"/>
              <a:t>zz</a:t>
            </a:r>
            <a:r>
              <a:rPr dirty="0" sz="3500" spc="95"/>
              <a:t>e</a:t>
            </a:r>
            <a:r>
              <a:rPr dirty="0" sz="3500" spc="-90"/>
              <a:t>s</a:t>
            </a:r>
            <a:endParaRPr sz="3500"/>
          </a:p>
        </p:txBody>
      </p:sp>
      <p:sp>
        <p:nvSpPr>
          <p:cNvPr id="17" name="object 17"/>
          <p:cNvSpPr txBox="1"/>
          <p:nvPr/>
        </p:nvSpPr>
        <p:spPr>
          <a:xfrm>
            <a:off x="13011556" y="2475052"/>
            <a:ext cx="370840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768985" algn="l"/>
                <a:tab pos="2028825" algn="l"/>
                <a:tab pos="2740660" algn="l"/>
              </a:tabLst>
            </a:pPr>
            <a:r>
              <a:rPr dirty="0" sz="1800" spc="-95">
                <a:solidFill>
                  <a:srgbClr val="404037"/>
                </a:solidFill>
                <a:latin typeface="Verdana"/>
                <a:cs typeface="Verdana"/>
              </a:rPr>
              <a:t>It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is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great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platform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for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kids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to  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11556" y="3141078"/>
            <a:ext cx="370205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worksheets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practice</a:t>
            </a:r>
            <a:r>
              <a:rPr dirty="0" sz="1800" spc="60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more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11556" y="3418027"/>
            <a:ext cx="370586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968375" algn="l"/>
                <a:tab pos="1015365" algn="l"/>
                <a:tab pos="1707514" algn="l"/>
                <a:tab pos="2273300" algn="l"/>
                <a:tab pos="2359025" algn="l"/>
                <a:tab pos="2952750" algn="l"/>
              </a:tabLst>
            </a:pP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1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ee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40">
                <a:solidFill>
                  <a:srgbClr val="404037"/>
                </a:solidFill>
                <a:latin typeface="Verdana"/>
                <a:cs typeface="Verdana"/>
              </a:rPr>
              <a:t>s  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1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ff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-4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11556" y="4084053"/>
            <a:ext cx="1762125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from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our</a:t>
            </a:r>
            <a:r>
              <a:rPr dirty="0" sz="1800" spc="-4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team.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74427" y="5446745"/>
            <a:ext cx="4781550" cy="38100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R="727075">
              <a:lnSpc>
                <a:spcPct val="100000"/>
              </a:lnSpc>
            </a:pPr>
            <a:r>
              <a:rPr dirty="0" sz="3500" spc="-65" b="1">
                <a:solidFill>
                  <a:srgbClr val="404037"/>
                </a:solidFill>
                <a:latin typeface="Verdana"/>
                <a:cs typeface="Verdana"/>
              </a:rPr>
              <a:t>Competition</a:t>
            </a:r>
            <a:endParaRPr sz="3500">
              <a:latin typeface="Verdana"/>
              <a:cs typeface="Verdana"/>
            </a:endParaRPr>
          </a:p>
          <a:p>
            <a:pPr algn="just" marL="549275" marR="539115">
              <a:lnSpc>
                <a:spcPct val="114599"/>
              </a:lnSpc>
              <a:spcBef>
                <a:spcPts val="2025"/>
              </a:spcBef>
            </a:pP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Q.W.A.C.K.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EDUCATION</a:t>
            </a:r>
            <a:r>
              <a:rPr dirty="0" sz="1800" spc="-13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website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have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Competition</a:t>
            </a:r>
            <a:r>
              <a:rPr dirty="0" sz="1800" spc="-19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that </a:t>
            </a:r>
            <a:r>
              <a:rPr dirty="0" sz="1800" spc="-30">
                <a:solidFill>
                  <a:srgbClr val="404037"/>
                </a:solidFill>
                <a:latin typeface="Verdana"/>
                <a:cs typeface="Verdana"/>
              </a:rPr>
              <a:t>is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purely</a:t>
            </a:r>
            <a:r>
              <a:rPr dirty="0" sz="1800" spc="6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focused 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  </a:t>
            </a:r>
            <a:r>
              <a:rPr dirty="0" sz="1800" spc="-5">
                <a:solidFill>
                  <a:srgbClr val="404037"/>
                </a:solidFill>
                <a:latin typeface="Verdana"/>
                <a:cs typeface="Verdana"/>
              </a:rPr>
              <a:t>Grammar,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here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students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participate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these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Grammar 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games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with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their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friends by 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inviting</a:t>
            </a:r>
            <a:r>
              <a:rPr dirty="0" sz="1800" spc="-16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them.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6254" y="5446745"/>
            <a:ext cx="4781550" cy="38100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R="960119">
              <a:lnSpc>
                <a:spcPct val="100000"/>
              </a:lnSpc>
            </a:pPr>
            <a:r>
              <a:rPr dirty="0" sz="3500" spc="-65" b="1">
                <a:solidFill>
                  <a:srgbClr val="404037"/>
                </a:solidFill>
                <a:latin typeface="Verdana"/>
                <a:cs typeface="Verdana"/>
              </a:rPr>
              <a:t>Vocabulary</a:t>
            </a:r>
            <a:endParaRPr sz="3500">
              <a:latin typeface="Verdana"/>
              <a:cs typeface="Verdana"/>
            </a:endParaRPr>
          </a:p>
          <a:p>
            <a:pPr algn="just" marL="549275" marR="541655">
              <a:lnSpc>
                <a:spcPct val="114599"/>
              </a:lnSpc>
              <a:spcBef>
                <a:spcPts val="2025"/>
              </a:spcBef>
            </a:pP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Q.W.A.C.K.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education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have 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Vocabulary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section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 </a:t>
            </a:r>
            <a:r>
              <a:rPr dirty="0" sz="1800" spc="70">
                <a:solidFill>
                  <a:srgbClr val="404037"/>
                </a:solidFill>
                <a:latin typeface="Verdana"/>
                <a:cs typeface="Verdana"/>
              </a:rPr>
              <a:t>which 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day</a:t>
            </a:r>
            <a:r>
              <a:rPr dirty="0" sz="1800" spc="-1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day</a:t>
            </a:r>
            <a:r>
              <a:rPr dirty="0" sz="1800" spc="-15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out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students</a:t>
            </a:r>
            <a:r>
              <a:rPr dirty="0" sz="1800" spc="-14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will  </a:t>
            </a:r>
            <a:r>
              <a:rPr dirty="0" sz="1800" spc="5">
                <a:solidFill>
                  <a:srgbClr val="404037"/>
                </a:solidFill>
                <a:latin typeface="Verdana"/>
                <a:cs typeface="Verdana"/>
              </a:rPr>
              <a:t>learn 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new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words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with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 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practical</a:t>
            </a:r>
            <a:r>
              <a:rPr dirty="0" sz="1800" spc="-16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5">
                <a:solidFill>
                  <a:srgbClr val="404037"/>
                </a:solidFill>
                <a:latin typeface="Verdana"/>
                <a:cs typeface="Verdana"/>
              </a:rPr>
              <a:t>use</a:t>
            </a:r>
            <a:r>
              <a:rPr dirty="0" sz="1800" spc="-16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of</a:t>
            </a:r>
            <a:r>
              <a:rPr dirty="0" sz="1800" spc="-16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the</a:t>
            </a:r>
            <a:r>
              <a:rPr dirty="0" sz="1800" spc="-16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word.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6113" y="2433845"/>
            <a:ext cx="36957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54810" algn="l"/>
                <a:tab pos="3293110" algn="l"/>
              </a:tabLst>
            </a:pPr>
            <a:r>
              <a:rPr dirty="0" sz="1800" spc="100">
                <a:solidFill>
                  <a:srgbClr val="404037"/>
                </a:solidFill>
                <a:latin typeface="Verdana"/>
                <a:cs typeface="Verdana"/>
              </a:rPr>
              <a:t>Q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229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275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1800" spc="-270">
                <a:solidFill>
                  <a:srgbClr val="404037"/>
                </a:solidFill>
                <a:latin typeface="Verdana"/>
                <a:cs typeface="Verdana"/>
              </a:rPr>
              <a:t>.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105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1800" spc="80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6113" y="2710794"/>
            <a:ext cx="369824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14599"/>
              </a:lnSpc>
              <a:spcBef>
                <a:spcPts val="95"/>
              </a:spcBef>
            </a:pP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organize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 </a:t>
            </a:r>
            <a:r>
              <a:rPr dirty="0" sz="1800" spc="25">
                <a:solidFill>
                  <a:srgbClr val="404037"/>
                </a:solidFill>
                <a:latin typeface="Verdana"/>
                <a:cs typeface="Verdana"/>
              </a:rPr>
              <a:t>National 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level </a:t>
            </a:r>
            <a:r>
              <a:rPr dirty="0" sz="1800" spc="35">
                <a:solidFill>
                  <a:srgbClr val="404037"/>
                </a:solidFill>
                <a:latin typeface="Verdana"/>
                <a:cs typeface="Verdana"/>
              </a:rPr>
              <a:t>Quiz 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 </a:t>
            </a:r>
            <a:r>
              <a:rPr dirty="0" sz="1800" spc="45">
                <a:solidFill>
                  <a:srgbClr val="404037"/>
                </a:solidFill>
                <a:latin typeface="Verdana"/>
                <a:cs typeface="Verdana"/>
              </a:rPr>
              <a:t>monthly </a:t>
            </a:r>
            <a:r>
              <a:rPr dirty="0" sz="1800" spc="-50">
                <a:solidFill>
                  <a:srgbClr val="404037"/>
                </a:solidFill>
                <a:latin typeface="Verdana"/>
                <a:cs typeface="Verdana"/>
              </a:rPr>
              <a:t>basis.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Any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student 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participate </a:t>
            </a:r>
            <a:r>
              <a:rPr dirty="0" sz="1800" spc="60">
                <a:solidFill>
                  <a:srgbClr val="404037"/>
                </a:solidFill>
                <a:latin typeface="Verdana"/>
                <a:cs typeface="Verdana"/>
              </a:rPr>
              <a:t>and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 </a:t>
            </a:r>
            <a:r>
              <a:rPr dirty="0" sz="1800" spc="50">
                <a:solidFill>
                  <a:srgbClr val="404037"/>
                </a:solidFill>
                <a:latin typeface="Verdana"/>
                <a:cs typeface="Verdana"/>
              </a:rPr>
              <a:t>can  </a:t>
            </a:r>
            <a:r>
              <a:rPr dirty="0" sz="1800" spc="55">
                <a:solidFill>
                  <a:srgbClr val="404037"/>
                </a:solidFill>
                <a:latin typeface="Verdana"/>
                <a:cs typeface="Verdana"/>
              </a:rPr>
              <a:t>check 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where </a:t>
            </a:r>
            <a:r>
              <a:rPr dirty="0" sz="1800" spc="10">
                <a:solidFill>
                  <a:srgbClr val="404037"/>
                </a:solidFill>
                <a:latin typeface="Verdana"/>
                <a:cs typeface="Verdana"/>
              </a:rPr>
              <a:t>they </a:t>
            </a:r>
            <a:r>
              <a:rPr dirty="0" sz="1800" spc="30">
                <a:solidFill>
                  <a:srgbClr val="404037"/>
                </a:solidFill>
                <a:latin typeface="Verdana"/>
                <a:cs typeface="Verdana"/>
              </a:rPr>
              <a:t>stand </a:t>
            </a:r>
            <a:r>
              <a:rPr dirty="0" sz="1800" spc="65">
                <a:solidFill>
                  <a:srgbClr val="404037"/>
                </a:solidFill>
                <a:latin typeface="Verdana"/>
                <a:cs typeface="Verdana"/>
              </a:rPr>
              <a:t>on</a:t>
            </a:r>
            <a:r>
              <a:rPr dirty="0" sz="1800" spc="-21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56113" y="3968093"/>
            <a:ext cx="368935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  <a:tabLst>
                <a:tab pos="1276985" algn="l"/>
                <a:tab pos="2134870" algn="l"/>
                <a:tab pos="2980055" algn="l"/>
              </a:tabLst>
            </a:pP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4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1800" spc="8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90">
                <a:solidFill>
                  <a:srgbClr val="404037"/>
                </a:solidFill>
                <a:latin typeface="Verdana"/>
                <a:cs typeface="Verdana"/>
              </a:rPr>
              <a:t>v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114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9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180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180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1800" spc="17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1800" spc="2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1800" spc="75">
                <a:solidFill>
                  <a:srgbClr val="404037"/>
                </a:solidFill>
                <a:latin typeface="Verdana"/>
                <a:cs typeface="Verdana"/>
              </a:rPr>
              <a:t>d  </a:t>
            </a:r>
            <a:r>
              <a:rPr dirty="0" sz="1800" spc="-25">
                <a:solidFill>
                  <a:srgbClr val="404037"/>
                </a:solidFill>
                <a:latin typeface="Verdana"/>
                <a:cs typeface="Verdana"/>
              </a:rPr>
              <a:t>quizzes.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6000" y="2234303"/>
            <a:ext cx="4972685" cy="2510155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12700" marR="320675">
              <a:lnSpc>
                <a:spcPts val="6880"/>
              </a:lnSpc>
              <a:spcBef>
                <a:spcPts val="1555"/>
              </a:spcBef>
            </a:pPr>
            <a:r>
              <a:rPr dirty="0" sz="6950" spc="270" b="1">
                <a:solidFill>
                  <a:srgbClr val="FFD033"/>
                </a:solidFill>
                <a:latin typeface="Arial"/>
                <a:cs typeface="Arial"/>
              </a:rPr>
              <a:t>OUR  </a:t>
            </a:r>
            <a:r>
              <a:rPr dirty="0" sz="6950" spc="-305" b="1">
                <a:solidFill>
                  <a:srgbClr val="FFD033"/>
                </a:solidFill>
                <a:latin typeface="Arial"/>
                <a:cs typeface="Arial"/>
              </a:rPr>
              <a:t>F</a:t>
            </a:r>
            <a:r>
              <a:rPr dirty="0" sz="6950" spc="-605" b="1">
                <a:solidFill>
                  <a:srgbClr val="FFD033"/>
                </a:solidFill>
                <a:latin typeface="Arial"/>
                <a:cs typeface="Arial"/>
              </a:rPr>
              <a:t>E</a:t>
            </a:r>
            <a:r>
              <a:rPr dirty="0" sz="6950" spc="430" b="1">
                <a:solidFill>
                  <a:srgbClr val="FFD033"/>
                </a:solidFill>
                <a:latin typeface="Arial"/>
                <a:cs typeface="Arial"/>
              </a:rPr>
              <a:t>A</a:t>
            </a:r>
            <a:r>
              <a:rPr dirty="0" sz="6950" spc="-105" b="1">
                <a:solidFill>
                  <a:srgbClr val="FFD033"/>
                </a:solidFill>
                <a:latin typeface="Arial"/>
                <a:cs typeface="Arial"/>
              </a:rPr>
              <a:t>T</a:t>
            </a:r>
            <a:r>
              <a:rPr dirty="0" sz="6950" spc="155" b="1">
                <a:solidFill>
                  <a:srgbClr val="FFD033"/>
                </a:solidFill>
                <a:latin typeface="Arial"/>
                <a:cs typeface="Arial"/>
              </a:rPr>
              <a:t>U</a:t>
            </a:r>
            <a:r>
              <a:rPr dirty="0" sz="6950" spc="-40" b="1">
                <a:solidFill>
                  <a:srgbClr val="FFD033"/>
                </a:solidFill>
                <a:latin typeface="Arial"/>
                <a:cs typeface="Arial"/>
              </a:rPr>
              <a:t>R</a:t>
            </a:r>
            <a:r>
              <a:rPr dirty="0" sz="6950" spc="-605" b="1">
                <a:solidFill>
                  <a:srgbClr val="FFD033"/>
                </a:solidFill>
                <a:latin typeface="Arial"/>
                <a:cs typeface="Arial"/>
              </a:rPr>
              <a:t>E</a:t>
            </a:r>
            <a:r>
              <a:rPr dirty="0" sz="6950" spc="40" b="1">
                <a:solidFill>
                  <a:srgbClr val="FFD033"/>
                </a:solidFill>
                <a:latin typeface="Arial"/>
                <a:cs typeface="Arial"/>
              </a:rPr>
              <a:t>S</a:t>
            </a:r>
            <a:endParaRPr sz="6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  <a:tabLst>
                <a:tab pos="708025" algn="l"/>
                <a:tab pos="1960245" algn="l"/>
                <a:tab pos="2593340" algn="l"/>
                <a:tab pos="3732529" algn="l"/>
                <a:tab pos="4166870" algn="l"/>
              </a:tabLst>
            </a:pP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50" spc="-50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il</a:t>
            </a:r>
            <a:r>
              <a:rPr dirty="0" sz="2150" spc="-10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-65">
                <a:solidFill>
                  <a:srgbClr val="404037"/>
                </a:solidFill>
                <a:latin typeface="Verdana"/>
                <a:cs typeface="Verdana"/>
              </a:rPr>
              <a:t>s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-20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95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84562" y="4718660"/>
            <a:ext cx="3400425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4455">
              <a:lnSpc>
                <a:spcPct val="133700"/>
              </a:lnSpc>
              <a:spcBef>
                <a:spcPts val="95"/>
              </a:spcBef>
              <a:tabLst>
                <a:tab pos="724535" algn="l"/>
                <a:tab pos="1463675" algn="l"/>
                <a:tab pos="1508125" algn="l"/>
                <a:tab pos="2598420" algn="l"/>
                <a:tab pos="3096895" algn="l"/>
              </a:tabLst>
            </a:pP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w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i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c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h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 spc="130">
                <a:solidFill>
                  <a:srgbClr val="404037"/>
                </a:solidFill>
                <a:latin typeface="Verdana"/>
                <a:cs typeface="Verdana"/>
              </a:rPr>
              <a:t>p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k</a:t>
            </a:r>
            <a:r>
              <a:rPr dirty="0" sz="2150" spc="20">
                <a:solidFill>
                  <a:srgbClr val="404037"/>
                </a:solidFill>
                <a:latin typeface="Verdana"/>
                <a:cs typeface="Verdana"/>
              </a:rPr>
              <a:t>e  </a:t>
            </a:r>
            <a:r>
              <a:rPr dirty="0" sz="2150" spc="-25">
                <a:solidFill>
                  <a:srgbClr val="404037"/>
                </a:solidFill>
                <a:latin typeface="Verdana"/>
                <a:cs typeface="Verdana"/>
              </a:rPr>
              <a:t>f</a:t>
            </a:r>
            <a:r>
              <a:rPr dirty="0" sz="2150" spc="95">
                <a:solidFill>
                  <a:srgbClr val="404037"/>
                </a:solidFill>
                <a:latin typeface="Verdana"/>
                <a:cs typeface="Verdana"/>
              </a:rPr>
              <a:t>u</a:t>
            </a:r>
            <a:r>
              <a:rPr dirty="0" sz="2150" spc="110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130">
                <a:solidFill>
                  <a:srgbClr val="404037"/>
                </a:solidFill>
                <a:latin typeface="Verdana"/>
                <a:cs typeface="Verdana"/>
              </a:rPr>
              <a:t>d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	</a:t>
            </a:r>
            <a:r>
              <a:rPr dirty="0" sz="2150" spc="25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 spc="105">
                <a:solidFill>
                  <a:srgbClr val="404037"/>
                </a:solidFill>
                <a:latin typeface="Verdana"/>
                <a:cs typeface="Verdana"/>
              </a:rPr>
              <a:t>n</a:t>
            </a:r>
            <a:r>
              <a:rPr dirty="0" sz="2150" spc="-150">
                <a:solidFill>
                  <a:srgbClr val="404037"/>
                </a:solidFill>
                <a:latin typeface="Verdana"/>
                <a:cs typeface="Verdana"/>
              </a:rPr>
              <a:t>j</a:t>
            </a:r>
            <a:r>
              <a:rPr dirty="0" sz="2150" spc="50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r>
              <a:rPr dirty="0" sz="2150" spc="-100">
                <a:solidFill>
                  <a:srgbClr val="404037"/>
                </a:solidFill>
                <a:latin typeface="Verdana"/>
                <a:cs typeface="Verdana"/>
              </a:rPr>
              <a:t>y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125">
                <a:solidFill>
                  <a:srgbClr val="404037"/>
                </a:solidFill>
                <a:latin typeface="Verdana"/>
                <a:cs typeface="Verdana"/>
              </a:rPr>
              <a:t>b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l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e</a:t>
            </a: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	</a:t>
            </a:r>
            <a:r>
              <a:rPr dirty="0" sz="2150" spc="30">
                <a:solidFill>
                  <a:srgbClr val="404037"/>
                </a:solidFill>
                <a:latin typeface="Verdana"/>
                <a:cs typeface="Verdana"/>
              </a:rPr>
              <a:t>t</a:t>
            </a:r>
            <a:r>
              <a:rPr dirty="0" sz="2150" spc="55">
                <a:solidFill>
                  <a:srgbClr val="404037"/>
                </a:solidFill>
                <a:latin typeface="Verdana"/>
                <a:cs typeface="Verdana"/>
              </a:rPr>
              <a:t>o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6000" y="4718660"/>
            <a:ext cx="1348105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dirty="0" sz="2150">
                <a:solidFill>
                  <a:srgbClr val="404037"/>
                </a:solidFill>
                <a:latin typeface="Verdana"/>
                <a:cs typeface="Verdana"/>
              </a:rPr>
              <a:t>features  </a:t>
            </a:r>
            <a:r>
              <a:rPr dirty="0" sz="2150" spc="145">
                <a:solidFill>
                  <a:srgbClr val="404037"/>
                </a:solidFill>
                <a:latin typeface="Verdana"/>
                <a:cs typeface="Verdana"/>
              </a:rPr>
              <a:t>g</a:t>
            </a:r>
            <a:r>
              <a:rPr dirty="0" sz="2150" spc="-55">
                <a:solidFill>
                  <a:srgbClr val="404037"/>
                </a:solidFill>
                <a:latin typeface="Verdana"/>
                <a:cs typeface="Verdana"/>
              </a:rPr>
              <a:t>r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210">
                <a:solidFill>
                  <a:srgbClr val="404037"/>
                </a:solidFill>
                <a:latin typeface="Verdana"/>
                <a:cs typeface="Verdana"/>
              </a:rPr>
              <a:t>mm</a:t>
            </a:r>
            <a:r>
              <a:rPr dirty="0" sz="2150" spc="-15">
                <a:solidFill>
                  <a:srgbClr val="404037"/>
                </a:solidFill>
                <a:latin typeface="Verdana"/>
                <a:cs typeface="Verdana"/>
              </a:rPr>
              <a:t>a</a:t>
            </a:r>
            <a:r>
              <a:rPr dirty="0" sz="2150" spc="-45">
                <a:solidFill>
                  <a:srgbClr val="404037"/>
                </a:solidFill>
                <a:latin typeface="Verdana"/>
                <a:cs typeface="Verdana"/>
              </a:rPr>
              <a:t>r  </a:t>
            </a:r>
            <a:r>
              <a:rPr dirty="0" sz="2150" spc="35">
                <a:solidFill>
                  <a:srgbClr val="404037"/>
                </a:solidFill>
                <a:latin typeface="Verdana"/>
                <a:cs typeface="Verdana"/>
              </a:rPr>
              <a:t>practice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27" y="3081101"/>
            <a:ext cx="5019675" cy="5429250"/>
          </a:xfrm>
          <a:custGeom>
            <a:avLst/>
            <a:gdLst/>
            <a:ahLst/>
            <a:cxnLst/>
            <a:rect l="l" t="t" r="r" b="b"/>
            <a:pathLst>
              <a:path w="5019675" h="5429250">
                <a:moveTo>
                  <a:pt x="5019650" y="5429240"/>
                </a:moveTo>
                <a:lnTo>
                  <a:pt x="0" y="5429240"/>
                </a:lnTo>
                <a:lnTo>
                  <a:pt x="0" y="0"/>
                </a:lnTo>
                <a:lnTo>
                  <a:pt x="5019650" y="0"/>
                </a:lnTo>
                <a:lnTo>
                  <a:pt x="5019650" y="5429240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44375" y="3081101"/>
            <a:ext cx="4600575" cy="5429250"/>
          </a:xfrm>
          <a:custGeom>
            <a:avLst/>
            <a:gdLst/>
            <a:ahLst/>
            <a:cxnLst/>
            <a:rect l="l" t="t" r="r" b="b"/>
            <a:pathLst>
              <a:path w="4600575" h="5429250">
                <a:moveTo>
                  <a:pt x="4600530" y="5429240"/>
                </a:moveTo>
                <a:lnTo>
                  <a:pt x="0" y="5429240"/>
                </a:lnTo>
                <a:lnTo>
                  <a:pt x="0" y="0"/>
                </a:lnTo>
                <a:lnTo>
                  <a:pt x="4600530" y="0"/>
                </a:lnTo>
                <a:lnTo>
                  <a:pt x="4600530" y="5429240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22327" y="3081101"/>
            <a:ext cx="5019675" cy="5429250"/>
          </a:xfrm>
          <a:custGeom>
            <a:avLst/>
            <a:gdLst/>
            <a:ahLst/>
            <a:cxnLst/>
            <a:rect l="l" t="t" r="r" b="b"/>
            <a:pathLst>
              <a:path w="5019675" h="5429250">
                <a:moveTo>
                  <a:pt x="5019650" y="5429240"/>
                </a:moveTo>
                <a:lnTo>
                  <a:pt x="0" y="5429240"/>
                </a:lnTo>
                <a:lnTo>
                  <a:pt x="0" y="0"/>
                </a:lnTo>
                <a:lnTo>
                  <a:pt x="5019650" y="0"/>
                </a:lnTo>
                <a:lnTo>
                  <a:pt x="5019650" y="5429240"/>
                </a:lnTo>
                <a:close/>
              </a:path>
            </a:pathLst>
          </a:custGeom>
          <a:solidFill>
            <a:srgbClr val="EFEC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0313" y="3339784"/>
            <a:ext cx="4486290" cy="3867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15982" y="3339784"/>
            <a:ext cx="4057649" cy="3867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549530" y="3339784"/>
            <a:ext cx="4419599" cy="3867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8700" y="1028699"/>
            <a:ext cx="866775" cy="866775"/>
          </a:xfrm>
          <a:custGeom>
            <a:avLst/>
            <a:gdLst/>
            <a:ahLst/>
            <a:cxnLst/>
            <a:rect l="l" t="t" r="r" b="b"/>
            <a:pathLst>
              <a:path w="866775" h="866775">
                <a:moveTo>
                  <a:pt x="71241" y="866775"/>
                </a:moveTo>
                <a:lnTo>
                  <a:pt x="0" y="866775"/>
                </a:lnTo>
                <a:lnTo>
                  <a:pt x="0" y="0"/>
                </a:lnTo>
                <a:lnTo>
                  <a:pt x="866775" y="0"/>
                </a:lnTo>
                <a:lnTo>
                  <a:pt x="866775" y="71241"/>
                </a:lnTo>
                <a:lnTo>
                  <a:pt x="71241" y="71241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73840" y="1028699"/>
            <a:ext cx="866775" cy="866775"/>
          </a:xfrm>
          <a:custGeom>
            <a:avLst/>
            <a:gdLst/>
            <a:ahLst/>
            <a:cxnLst/>
            <a:rect l="l" t="t" r="r" b="b"/>
            <a:pathLst>
              <a:path w="866775" h="866775">
                <a:moveTo>
                  <a:pt x="0" y="71241"/>
                </a:moveTo>
                <a:lnTo>
                  <a:pt x="0" y="0"/>
                </a:lnTo>
                <a:lnTo>
                  <a:pt x="866775" y="0"/>
                </a:lnTo>
                <a:lnTo>
                  <a:pt x="866775" y="866775"/>
                </a:lnTo>
                <a:lnTo>
                  <a:pt x="795533" y="866775"/>
                </a:lnTo>
                <a:lnTo>
                  <a:pt x="795533" y="71241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51715" y="8931343"/>
            <a:ext cx="3184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EFECE7"/>
                </a:solidFill>
                <a:latin typeface="Verdana"/>
                <a:cs typeface="Verdana"/>
                <a:hlinkClick r:id="rId5"/>
              </a:rPr>
              <a:t>www.reallygreatsite.com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"/>
              <a:t>© </a:t>
            </a:r>
            <a:r>
              <a:rPr dirty="0" spc="-35"/>
              <a:t>qwack </a:t>
            </a:r>
            <a:r>
              <a:rPr dirty="0" spc="-30"/>
              <a:t>education-</a:t>
            </a:r>
            <a:r>
              <a:rPr dirty="0" spc="-170"/>
              <a:t> </a:t>
            </a:r>
            <a:r>
              <a:rPr dirty="0" spc="-20"/>
              <a:t>2022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6762" y="694561"/>
            <a:ext cx="9754870" cy="1612265"/>
          </a:xfrm>
          <a:prstGeom prst="rect"/>
        </p:spPr>
        <p:txBody>
          <a:bodyPr wrap="square" lIns="0" tIns="231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dirty="0" sz="6200" spc="254">
                <a:solidFill>
                  <a:srgbClr val="FFD033"/>
                </a:solidFill>
                <a:latin typeface="Arial"/>
                <a:cs typeface="Arial"/>
              </a:rPr>
              <a:t>OUR </a:t>
            </a:r>
            <a:r>
              <a:rPr dirty="0" sz="6200" spc="5">
                <a:solidFill>
                  <a:srgbClr val="FFD033"/>
                </a:solidFill>
                <a:latin typeface="Arial"/>
                <a:cs typeface="Arial"/>
              </a:rPr>
              <a:t>TARGET</a:t>
            </a:r>
            <a:r>
              <a:rPr dirty="0" sz="6200" spc="-385">
                <a:solidFill>
                  <a:srgbClr val="FFD033"/>
                </a:solidFill>
                <a:latin typeface="Arial"/>
                <a:cs typeface="Arial"/>
              </a:rPr>
              <a:t> </a:t>
            </a:r>
            <a:r>
              <a:rPr dirty="0" sz="6200" spc="85">
                <a:solidFill>
                  <a:srgbClr val="FFD033"/>
                </a:solidFill>
                <a:latin typeface="Arial"/>
                <a:cs typeface="Arial"/>
              </a:rPr>
              <a:t>AUDIENCE</a:t>
            </a:r>
            <a:endParaRPr sz="6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2250" spc="150" b="0">
                <a:solidFill>
                  <a:srgbClr val="464545"/>
                </a:solidFill>
                <a:latin typeface="Verdana"/>
                <a:cs typeface="Verdana"/>
              </a:rPr>
              <a:t>We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-5" b="0">
                <a:solidFill>
                  <a:srgbClr val="464545"/>
                </a:solidFill>
                <a:latin typeface="Verdana"/>
                <a:cs typeface="Verdana"/>
              </a:rPr>
              <a:t>aspire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35" b="0">
                <a:solidFill>
                  <a:srgbClr val="464545"/>
                </a:solidFill>
                <a:latin typeface="Verdana"/>
                <a:cs typeface="Verdana"/>
              </a:rPr>
              <a:t>to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25" b="0">
                <a:solidFill>
                  <a:srgbClr val="464545"/>
                </a:solidFill>
                <a:latin typeface="Verdana"/>
                <a:cs typeface="Verdana"/>
              </a:rPr>
              <a:t>reach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-15" b="0">
                <a:solidFill>
                  <a:srgbClr val="464545"/>
                </a:solidFill>
                <a:latin typeface="Verdana"/>
                <a:cs typeface="Verdana"/>
              </a:rPr>
              <a:t>everyone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40" b="0">
                <a:solidFill>
                  <a:srgbClr val="464545"/>
                </a:solidFill>
                <a:latin typeface="Verdana"/>
                <a:cs typeface="Verdana"/>
              </a:rPr>
              <a:t>in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65" b="0">
                <a:solidFill>
                  <a:srgbClr val="464545"/>
                </a:solidFill>
                <a:latin typeface="Verdana"/>
                <a:cs typeface="Verdana"/>
              </a:rPr>
              <a:t>need</a:t>
            </a:r>
            <a:r>
              <a:rPr dirty="0" sz="2250" spc="-195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5" b="0">
                <a:solidFill>
                  <a:srgbClr val="464545"/>
                </a:solidFill>
                <a:latin typeface="Verdana"/>
                <a:cs typeface="Verdana"/>
              </a:rPr>
              <a:t>of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spc="50" b="0">
                <a:solidFill>
                  <a:srgbClr val="464545"/>
                </a:solidFill>
                <a:latin typeface="Verdana"/>
                <a:cs typeface="Verdana"/>
              </a:rPr>
              <a:t>grammar</a:t>
            </a:r>
            <a:r>
              <a:rPr dirty="0" sz="2250" spc="-200" b="0">
                <a:solidFill>
                  <a:srgbClr val="464545"/>
                </a:solidFill>
                <a:latin typeface="Verdana"/>
                <a:cs typeface="Verdana"/>
              </a:rPr>
              <a:t> </a:t>
            </a:r>
            <a:r>
              <a:rPr dirty="0" sz="2250" b="0">
                <a:solidFill>
                  <a:srgbClr val="464545"/>
                </a:solidFill>
                <a:latin typeface="Verdana"/>
                <a:cs typeface="Verdana"/>
              </a:rPr>
              <a:t>resources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0395" y="7373263"/>
            <a:ext cx="4486275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248285" rIns="0" bIns="0" rtlCol="0" vert="horz">
            <a:spAutoFit/>
          </a:bodyPr>
          <a:lstStyle/>
          <a:p>
            <a:pPr marL="253365">
              <a:lnSpc>
                <a:spcPct val="100000"/>
              </a:lnSpc>
              <a:spcBef>
                <a:spcPts val="1955"/>
              </a:spcBef>
            </a:pPr>
            <a:r>
              <a:rPr dirty="0" sz="2100" spc="45">
                <a:solidFill>
                  <a:srgbClr val="404037"/>
                </a:solidFill>
                <a:latin typeface="Verdana"/>
                <a:cs typeface="Verdana"/>
              </a:rPr>
              <a:t>Children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404037"/>
                </a:solidFill>
                <a:latin typeface="Verdana"/>
                <a:cs typeface="Verdana"/>
              </a:rPr>
              <a:t>their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40">
                <a:solidFill>
                  <a:srgbClr val="404037"/>
                </a:solidFill>
                <a:latin typeface="Verdana"/>
                <a:cs typeface="Verdana"/>
              </a:rPr>
              <a:t>learning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404037"/>
                </a:solidFill>
                <a:latin typeface="Verdana"/>
                <a:cs typeface="Verdana"/>
              </a:rPr>
              <a:t>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6074" y="7373263"/>
            <a:ext cx="4057650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10160" rIns="0" bIns="0" rtlCol="0" vert="horz">
            <a:spAutoFit/>
          </a:bodyPr>
          <a:lstStyle/>
          <a:p>
            <a:pPr marL="913765" marR="697865" indent="-210820">
              <a:lnSpc>
                <a:spcPct val="116100"/>
              </a:lnSpc>
              <a:spcBef>
                <a:spcPts val="80"/>
              </a:spcBef>
            </a:pPr>
            <a:r>
              <a:rPr dirty="0" sz="2100" spc="10">
                <a:solidFill>
                  <a:srgbClr val="404037"/>
                </a:solidFill>
                <a:latin typeface="Verdana"/>
                <a:cs typeface="Verdana"/>
              </a:rPr>
              <a:t>Teachers </a:t>
            </a:r>
            <a:r>
              <a:rPr dirty="0" sz="2100" spc="105">
                <a:solidFill>
                  <a:srgbClr val="404037"/>
                </a:solidFill>
                <a:latin typeface="Verdana"/>
                <a:cs typeface="Verdana"/>
              </a:rPr>
              <a:t>who</a:t>
            </a:r>
            <a:r>
              <a:rPr dirty="0" sz="2100" spc="-42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75">
                <a:solidFill>
                  <a:srgbClr val="404037"/>
                </a:solidFill>
                <a:latin typeface="Verdana"/>
                <a:cs typeface="Verdana"/>
              </a:rPr>
              <a:t>want  </a:t>
            </a:r>
            <a:r>
              <a:rPr dirty="0" sz="2100" spc="35">
                <a:solidFill>
                  <a:srgbClr val="404037"/>
                </a:solidFill>
                <a:latin typeface="Verdana"/>
                <a:cs typeface="Verdana"/>
              </a:rPr>
              <a:t>better</a:t>
            </a:r>
            <a:r>
              <a:rPr dirty="0" sz="2100" spc="-19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5">
                <a:solidFill>
                  <a:srgbClr val="404037"/>
                </a:solidFill>
                <a:latin typeface="Verdana"/>
                <a:cs typeface="Verdana"/>
              </a:rPr>
              <a:t>resources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10546" y="7373263"/>
            <a:ext cx="4514850" cy="847725"/>
          </a:xfrm>
          <a:prstGeom prst="rect">
            <a:avLst/>
          </a:prstGeom>
          <a:solidFill>
            <a:srgbClr val="FFD033"/>
          </a:solidFill>
        </p:spPr>
        <p:txBody>
          <a:bodyPr wrap="square" lIns="0" tIns="10160" rIns="0" bIns="0" rtlCol="0" vert="horz">
            <a:spAutoFit/>
          </a:bodyPr>
          <a:lstStyle/>
          <a:p>
            <a:pPr marL="169545" indent="-175895">
              <a:lnSpc>
                <a:spcPct val="116100"/>
              </a:lnSpc>
              <a:spcBef>
                <a:spcPts val="80"/>
              </a:spcBef>
            </a:pPr>
            <a:r>
              <a:rPr dirty="0" sz="2100" spc="45">
                <a:solidFill>
                  <a:srgbClr val="404037"/>
                </a:solidFill>
                <a:latin typeface="Verdana"/>
                <a:cs typeface="Verdana"/>
              </a:rPr>
              <a:t>Parents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05">
                <a:solidFill>
                  <a:srgbClr val="404037"/>
                </a:solidFill>
                <a:latin typeface="Verdana"/>
                <a:cs typeface="Verdana"/>
              </a:rPr>
              <a:t>who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70">
                <a:solidFill>
                  <a:srgbClr val="404037"/>
                </a:solidFill>
                <a:latin typeface="Verdana"/>
                <a:cs typeface="Verdana"/>
              </a:rPr>
              <a:t>need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5">
                <a:solidFill>
                  <a:srgbClr val="404037"/>
                </a:solidFill>
                <a:latin typeface="Verdana"/>
                <a:cs typeface="Verdana"/>
              </a:rPr>
              <a:t>any</a:t>
            </a:r>
            <a:r>
              <a:rPr dirty="0" sz="2100" spc="-185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404037"/>
                </a:solidFill>
                <a:latin typeface="Verdana"/>
                <a:cs typeface="Verdana"/>
              </a:rPr>
              <a:t>assistance  </a:t>
            </a:r>
            <a:r>
              <a:rPr dirty="0" sz="2100" spc="50">
                <a:solidFill>
                  <a:srgbClr val="404037"/>
                </a:solidFill>
                <a:latin typeface="Verdana"/>
                <a:cs typeface="Verdana"/>
              </a:rPr>
              <a:t>in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5">
                <a:solidFill>
                  <a:srgbClr val="404037"/>
                </a:solidFill>
                <a:latin typeface="Verdana"/>
                <a:cs typeface="Verdana"/>
              </a:rPr>
              <a:t>their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20">
                <a:solidFill>
                  <a:srgbClr val="404037"/>
                </a:solidFill>
                <a:latin typeface="Verdana"/>
                <a:cs typeface="Verdana"/>
              </a:rPr>
              <a:t>child's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40">
                <a:solidFill>
                  <a:srgbClr val="404037"/>
                </a:solidFill>
                <a:latin typeface="Verdana"/>
                <a:cs typeface="Verdana"/>
              </a:rPr>
              <a:t>learning</a:t>
            </a:r>
            <a:r>
              <a:rPr dirty="0" sz="2100" spc="-180">
                <a:solidFill>
                  <a:srgbClr val="404037"/>
                </a:solidFill>
                <a:latin typeface="Verdana"/>
                <a:cs typeface="Verdana"/>
              </a:rPr>
              <a:t> </a:t>
            </a:r>
            <a:r>
              <a:rPr dirty="0" sz="2100" spc="75">
                <a:solidFill>
                  <a:srgbClr val="404037"/>
                </a:solidFill>
                <a:latin typeface="Verdana"/>
                <a:cs typeface="Verdana"/>
              </a:rPr>
              <a:t>growth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2022-05-18T12:10:21Z</dcterms:created>
  <dcterms:modified xsi:type="dcterms:W3CDTF">2022-05-18T12:10:21Z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2022-05-18T00:00:00Z</vt:filetime>
  </property>
</Properties>
</file>